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1" r:id="rId2"/>
  </p:sldMasterIdLst>
  <p:notesMasterIdLst>
    <p:notesMasterId r:id="rId18"/>
  </p:notesMasterIdLst>
  <p:sldIdLst>
    <p:sldId id="545" r:id="rId3"/>
    <p:sldId id="533" r:id="rId4"/>
    <p:sldId id="537" r:id="rId5"/>
    <p:sldId id="538" r:id="rId6"/>
    <p:sldId id="539" r:id="rId7"/>
    <p:sldId id="534" r:id="rId8"/>
    <p:sldId id="540" r:id="rId9"/>
    <p:sldId id="535" r:id="rId10"/>
    <p:sldId id="541" r:id="rId11"/>
    <p:sldId id="542" r:id="rId12"/>
    <p:sldId id="543" r:id="rId13"/>
    <p:sldId id="544" r:id="rId14"/>
    <p:sldId id="507" r:id="rId15"/>
    <p:sldId id="546" r:id="rId16"/>
    <p:sldId id="547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  <p:embeddedFont>
      <p:font typeface="楷体" pitchFamily="49" charset="-122"/>
      <p:regular r:id="rId24"/>
    </p:embeddedFont>
    <p:embeddedFont>
      <p:font typeface="幼圆" pitchFamily="49" charset="-122"/>
      <p:regular r:id="rId2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B412"/>
    <a:srgbClr val="DBB219"/>
    <a:srgbClr val="D4AE21"/>
    <a:srgbClr val="E1BC1C"/>
    <a:srgbClr val="FF0000"/>
    <a:srgbClr val="DBBA1F"/>
    <a:srgbClr val="DFB824"/>
    <a:srgbClr val="FFBF53"/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34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82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97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854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783023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939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41449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439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470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4848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561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85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569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56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173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937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7733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71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93255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07957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08701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9560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19172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10677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62611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9824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092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3802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0361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106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0932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986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2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56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392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32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305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1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位置 认识数对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567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656" r:id="rId14"/>
    <p:sldLayoutId id="2147483657" r:id="rId15"/>
    <p:sldLayoutId id="2147483659" r:id="rId16"/>
    <p:sldLayoutId id="2147483661" r:id="rId17"/>
    <p:sldLayoutId id="2147483662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237122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emf"/><Relationship Id="rId7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5" Type="http://schemas.openxmlformats.org/officeDocument/2006/relationships/slide" Target="slide4.xml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98323" y="1435155"/>
            <a:ext cx="3536866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认识数对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1167627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位置</a:t>
            </a:r>
          </a:p>
        </p:txBody>
      </p:sp>
      <p:sp>
        <p:nvSpPr>
          <p:cNvPr id="21" name="圆角矩形 20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537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523F24DA-F1FD-4F0B-8117-FB89F7BB6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353" y="339502"/>
            <a:ext cx="849711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中医是我国的四大国粹之一，下面是一个中医药橱。</a:t>
            </a:r>
          </a:p>
        </p:txBody>
      </p:sp>
      <p:grpSp>
        <p:nvGrpSpPr>
          <p:cNvPr id="10" name="Group 4">
            <a:extLst>
              <a:ext uri="{FF2B5EF4-FFF2-40B4-BE49-F238E27FC236}">
                <a16:creationId xmlns="" xmlns:a16="http://schemas.microsoft.com/office/drawing/2014/main" id="{196C7685-6248-4C02-8DC7-38705A01C915}"/>
              </a:ext>
            </a:extLst>
          </p:cNvPr>
          <p:cNvGrpSpPr>
            <a:grpSpLocks/>
          </p:cNvGrpSpPr>
          <p:nvPr/>
        </p:nvGrpSpPr>
        <p:grpSpPr bwMode="auto">
          <a:xfrm>
            <a:off x="1734869" y="1297361"/>
            <a:ext cx="5723458" cy="2618449"/>
            <a:chOff x="567" y="981"/>
            <a:chExt cx="4581" cy="2132"/>
          </a:xfrm>
        </p:grpSpPr>
        <p:pic>
          <p:nvPicPr>
            <p:cNvPr id="15" name="Picture 5">
              <a:extLst>
                <a:ext uri="{FF2B5EF4-FFF2-40B4-BE49-F238E27FC236}">
                  <a16:creationId xmlns="" xmlns:a16="http://schemas.microsoft.com/office/drawing/2014/main" id="{9F095080-8B53-41A6-987D-107714A4AD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981"/>
              <a:ext cx="2812" cy="2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="" xmlns:a16="http://schemas.microsoft.com/office/drawing/2014/main" id="{FD1ECB88-68D8-45DE-A666-179445AF7B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981"/>
              <a:ext cx="1860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ext Box 7">
            <a:extLst>
              <a:ext uri="{FF2B5EF4-FFF2-40B4-BE49-F238E27FC236}">
                <a16:creationId xmlns="" xmlns:a16="http://schemas.microsoft.com/office/drawing/2014/main" id="{70CE29F4-A5D8-49E0-BE12-FFBC29361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4869" y="3935315"/>
            <a:ext cx="57872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  1    2     3     4    5     6    7     8     9    10</a:t>
            </a:r>
          </a:p>
        </p:txBody>
      </p:sp>
      <p:sp>
        <p:nvSpPr>
          <p:cNvPr id="18" name="Text Box 8">
            <a:extLst>
              <a:ext uri="{FF2B5EF4-FFF2-40B4-BE49-F238E27FC236}">
                <a16:creationId xmlns="" xmlns:a16="http://schemas.microsoft.com/office/drawing/2014/main" id="{F1872609-80A6-47B6-9262-6CAD21D17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6" y="1297361"/>
            <a:ext cx="490093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50000"/>
              </a:spcBef>
              <a:buFontTx/>
              <a:buNone/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</a:p>
          <a:p>
            <a:pPr eaLnBrk="1" hangingPunct="1">
              <a:lnSpc>
                <a:spcPts val="2500"/>
              </a:lnSpc>
              <a:spcBef>
                <a:spcPct val="50000"/>
              </a:spcBef>
              <a:buFontTx/>
              <a:buNone/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  <a:p>
            <a:pPr eaLnBrk="1" hangingPunct="1">
              <a:lnSpc>
                <a:spcPts val="2500"/>
              </a:lnSpc>
              <a:spcBef>
                <a:spcPct val="50000"/>
              </a:spcBef>
              <a:buFontTx/>
              <a:buNone/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  <a:p>
            <a:pPr eaLnBrk="1" hangingPunct="1">
              <a:lnSpc>
                <a:spcPts val="2500"/>
              </a:lnSpc>
              <a:spcBef>
                <a:spcPct val="50000"/>
              </a:spcBef>
              <a:buFontTx/>
              <a:buNone/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  <a:p>
            <a:pPr eaLnBrk="1" hangingPunct="1">
              <a:lnSpc>
                <a:spcPts val="2500"/>
              </a:lnSpc>
              <a:spcBef>
                <a:spcPct val="50000"/>
              </a:spcBef>
              <a:buFontTx/>
              <a:buNone/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  <a:p>
            <a:pPr eaLnBrk="1" hangingPunct="1">
              <a:lnSpc>
                <a:spcPts val="2500"/>
              </a:lnSpc>
              <a:spcBef>
                <a:spcPct val="50000"/>
              </a:spcBef>
              <a:buFontTx/>
              <a:buNone/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19" name="Text Box 10">
            <a:extLst>
              <a:ext uri="{FF2B5EF4-FFF2-40B4-BE49-F238E27FC236}">
                <a16:creationId xmlns="" xmlns:a16="http://schemas.microsoft.com/office/drawing/2014/main" id="{15005148-F59F-49E4-80E5-2B1497F2B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2405" y="3063081"/>
            <a:ext cx="647700" cy="413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tIns="82800" bIns="82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川贝 </a:t>
            </a:r>
          </a:p>
        </p:txBody>
      </p:sp>
      <p:sp>
        <p:nvSpPr>
          <p:cNvPr id="20" name="Text Box 11">
            <a:extLst>
              <a:ext uri="{FF2B5EF4-FFF2-40B4-BE49-F238E27FC236}">
                <a16:creationId xmlns="" xmlns:a16="http://schemas.microsoft.com/office/drawing/2014/main" id="{51077FE2-D4CD-4D3F-8530-44D127E0B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9140" y="2199008"/>
            <a:ext cx="647700" cy="413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tIns="82800" bIns="82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白芷</a:t>
            </a:r>
          </a:p>
        </p:txBody>
      </p:sp>
      <p:sp>
        <p:nvSpPr>
          <p:cNvPr id="21" name="Text Box 12">
            <a:extLst>
              <a:ext uri="{FF2B5EF4-FFF2-40B4-BE49-F238E27FC236}">
                <a16:creationId xmlns="" xmlns:a16="http://schemas.microsoft.com/office/drawing/2014/main" id="{2221BAC5-0FE1-48B9-ABED-8674E9706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6632" y="3050681"/>
            <a:ext cx="647700" cy="413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tIns="82800" bIns="82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当归</a:t>
            </a:r>
          </a:p>
        </p:txBody>
      </p:sp>
      <p:sp>
        <p:nvSpPr>
          <p:cNvPr id="22" name="Text Box 13">
            <a:extLst>
              <a:ext uri="{FF2B5EF4-FFF2-40B4-BE49-F238E27FC236}">
                <a16:creationId xmlns="" xmlns:a16="http://schemas.microsoft.com/office/drawing/2014/main" id="{FDF3842D-1A46-4A04-A08B-639926585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5239" y="1740861"/>
            <a:ext cx="647700" cy="413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tIns="82800" bIns="82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紫苏</a:t>
            </a:r>
          </a:p>
        </p:txBody>
      </p:sp>
      <p:sp>
        <p:nvSpPr>
          <p:cNvPr id="23" name="Text Box 14">
            <a:extLst>
              <a:ext uri="{FF2B5EF4-FFF2-40B4-BE49-F238E27FC236}">
                <a16:creationId xmlns="" xmlns:a16="http://schemas.microsoft.com/office/drawing/2014/main" id="{B9DDF2C1-DD8A-4789-B9DA-3071A6B68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2265" y="1301202"/>
            <a:ext cx="647700" cy="413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tIns="82800" bIns="82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忍冬 </a:t>
            </a:r>
          </a:p>
        </p:txBody>
      </p:sp>
      <p:sp>
        <p:nvSpPr>
          <p:cNvPr id="24" name="Text Box 15">
            <a:extLst>
              <a:ext uri="{FF2B5EF4-FFF2-40B4-BE49-F238E27FC236}">
                <a16:creationId xmlns="" xmlns:a16="http://schemas.microsoft.com/office/drawing/2014/main" id="{9F713AB4-7CF0-4AEE-B587-A9B6EB457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9987" y="2625928"/>
            <a:ext cx="647700" cy="413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tIns="82800" bIns="82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丹参 </a:t>
            </a:r>
          </a:p>
        </p:txBody>
      </p:sp>
      <p:sp>
        <p:nvSpPr>
          <p:cNvPr id="26" name="Text Box 17">
            <a:extLst>
              <a:ext uri="{FF2B5EF4-FFF2-40B4-BE49-F238E27FC236}">
                <a16:creationId xmlns="" xmlns:a16="http://schemas.microsoft.com/office/drawing/2014/main" id="{ECB71568-2FCC-4582-900C-1201193AE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632" y="1760537"/>
            <a:ext cx="647700" cy="413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tIns="82800" bIns="82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阿胶 </a:t>
            </a:r>
          </a:p>
        </p:txBody>
      </p:sp>
      <p:sp>
        <p:nvSpPr>
          <p:cNvPr id="28" name="Text Box 18">
            <a:extLst>
              <a:ext uri="{FF2B5EF4-FFF2-40B4-BE49-F238E27FC236}">
                <a16:creationId xmlns="" xmlns:a16="http://schemas.microsoft.com/office/drawing/2014/main" id="{16F18960-512B-4F67-89B3-BB3FDD5B1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3127" y="1281045"/>
            <a:ext cx="610501" cy="413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tIns="82800" bIns="82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丹皮  </a:t>
            </a:r>
          </a:p>
        </p:txBody>
      </p:sp>
      <p:sp>
        <p:nvSpPr>
          <p:cNvPr id="29" name="Text Box 19">
            <a:extLst>
              <a:ext uri="{FF2B5EF4-FFF2-40B4-BE49-F238E27FC236}">
                <a16:creationId xmlns="" xmlns:a16="http://schemas.microsoft.com/office/drawing/2014/main" id="{07AC6D8C-69E7-460C-87BF-316065053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503" y="1213431"/>
            <a:ext cx="935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0" name="Text Box 20">
            <a:extLst>
              <a:ext uri="{FF2B5EF4-FFF2-40B4-BE49-F238E27FC236}">
                <a16:creationId xmlns="" xmlns:a16="http://schemas.microsoft.com/office/drawing/2014/main" id="{7D46B735-08E8-4859-9D6A-A8188E445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3671" y="1203598"/>
            <a:ext cx="8993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1" name="Text Box 21">
            <a:extLst>
              <a:ext uri="{FF2B5EF4-FFF2-40B4-BE49-F238E27FC236}">
                <a16:creationId xmlns="" xmlns:a16="http://schemas.microsoft.com/office/drawing/2014/main" id="{D3461A24-F024-41A6-8D29-6BF0CD586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0882" y="1671671"/>
            <a:ext cx="9718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2" name="Text Box 22">
            <a:extLst>
              <a:ext uri="{FF2B5EF4-FFF2-40B4-BE49-F238E27FC236}">
                <a16:creationId xmlns="" xmlns:a16="http://schemas.microsoft.com/office/drawing/2014/main" id="{79D3A112-0C7C-45DA-804C-A4DC0105D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0882" y="2546814"/>
            <a:ext cx="8645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3" name="Text Box 24">
            <a:extLst>
              <a:ext uri="{FF2B5EF4-FFF2-40B4-BE49-F238E27FC236}">
                <a16:creationId xmlns="" xmlns:a16="http://schemas.microsoft.com/office/drawing/2014/main" id="{255FC796-9DB2-4B2B-BBC7-907E38EB4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060" y="2969318"/>
            <a:ext cx="9188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3,2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4" name="Text Box 25">
            <a:extLst>
              <a:ext uri="{FF2B5EF4-FFF2-40B4-BE49-F238E27FC236}">
                <a16:creationId xmlns="" xmlns:a16="http://schemas.microsoft.com/office/drawing/2014/main" id="{7EE9E69E-63A8-46F2-8546-3C5BEDB42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1995" y="2948783"/>
            <a:ext cx="9764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5" name="Text Box 27">
            <a:extLst>
              <a:ext uri="{FF2B5EF4-FFF2-40B4-BE49-F238E27FC236}">
                <a16:creationId xmlns="" xmlns:a16="http://schemas.microsoft.com/office/drawing/2014/main" id="{F571A6C8-C9A1-40D6-8B4B-C9EB27E65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3880" y="2097181"/>
            <a:ext cx="9582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36" name="Text Box 28">
            <a:extLst>
              <a:ext uri="{FF2B5EF4-FFF2-40B4-BE49-F238E27FC236}">
                <a16:creationId xmlns="" xmlns:a16="http://schemas.microsoft.com/office/drawing/2014/main" id="{DA0D58FC-0C6C-4492-801A-031BA23D7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5082" y="1628702"/>
            <a:ext cx="8084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8,5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8" name="图片 3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707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5F2C1FA-3096-4E8C-B2AC-BB8B46FA2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254555"/>
            <a:ext cx="5256584" cy="2469323"/>
          </a:xfrm>
          <a:prstGeom prst="rect">
            <a:avLst/>
          </a:prstGeom>
        </p:spPr>
      </p:pic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BE35B3E2-BAC6-4B7D-89D3-9C965CCCA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69847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请用数对表示出四块花色瓷砖的位置。</a:t>
            </a:r>
          </a:p>
        </p:txBody>
      </p:sp>
      <p:sp>
        <p:nvSpPr>
          <p:cNvPr id="10" name="对话气泡: 圆角矩形 9">
            <a:extLst>
              <a:ext uri="{FF2B5EF4-FFF2-40B4-BE49-F238E27FC236}">
                <a16:creationId xmlns="" xmlns:a16="http://schemas.microsoft.com/office/drawing/2014/main" id="{5EB5ED5D-343B-4E91-B791-F9D300BD3B98}"/>
              </a:ext>
            </a:extLst>
          </p:cNvPr>
          <p:cNvSpPr/>
          <p:nvPr/>
        </p:nvSpPr>
        <p:spPr>
          <a:xfrm>
            <a:off x="3817472" y="1326563"/>
            <a:ext cx="1060260" cy="330462"/>
          </a:xfrm>
          <a:prstGeom prst="wedgeRoundRectCallout">
            <a:avLst>
              <a:gd name="adj1" fmla="val -38703"/>
              <a:gd name="adj2" fmla="val 9557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5" name="对话气泡: 圆角矩形 14">
            <a:extLst>
              <a:ext uri="{FF2B5EF4-FFF2-40B4-BE49-F238E27FC236}">
                <a16:creationId xmlns="" xmlns:a16="http://schemas.microsoft.com/office/drawing/2014/main" id="{691FCCA8-9BB7-479D-A238-954E078FAC18}"/>
              </a:ext>
            </a:extLst>
          </p:cNvPr>
          <p:cNvSpPr/>
          <p:nvPr/>
        </p:nvSpPr>
        <p:spPr>
          <a:xfrm>
            <a:off x="5669820" y="1329242"/>
            <a:ext cx="1060260" cy="330462"/>
          </a:xfrm>
          <a:prstGeom prst="wedgeRoundRectCallout">
            <a:avLst>
              <a:gd name="adj1" fmla="val -38703"/>
              <a:gd name="adj2" fmla="val 9557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6" name="对话气泡: 圆角矩形 15">
            <a:extLst>
              <a:ext uri="{FF2B5EF4-FFF2-40B4-BE49-F238E27FC236}">
                <a16:creationId xmlns="" xmlns:a16="http://schemas.microsoft.com/office/drawing/2014/main" id="{DF1C63DB-F514-4AA2-B531-8C30E2799E6F}"/>
              </a:ext>
            </a:extLst>
          </p:cNvPr>
          <p:cNvSpPr/>
          <p:nvPr/>
        </p:nvSpPr>
        <p:spPr>
          <a:xfrm>
            <a:off x="3817472" y="2393832"/>
            <a:ext cx="1060260" cy="330462"/>
          </a:xfrm>
          <a:prstGeom prst="wedgeRoundRectCallout">
            <a:avLst>
              <a:gd name="adj1" fmla="val -38703"/>
              <a:gd name="adj2" fmla="val 9557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7" name="对话气泡: 圆角矩形 16">
            <a:extLst>
              <a:ext uri="{FF2B5EF4-FFF2-40B4-BE49-F238E27FC236}">
                <a16:creationId xmlns="" xmlns:a16="http://schemas.microsoft.com/office/drawing/2014/main" id="{08FD6B9E-A1E5-4241-A639-A2A2B49234A3}"/>
              </a:ext>
            </a:extLst>
          </p:cNvPr>
          <p:cNvSpPr/>
          <p:nvPr/>
        </p:nvSpPr>
        <p:spPr>
          <a:xfrm>
            <a:off x="5669820" y="2393832"/>
            <a:ext cx="1060260" cy="330462"/>
          </a:xfrm>
          <a:prstGeom prst="wedgeRoundRectCallout">
            <a:avLst>
              <a:gd name="adj1" fmla="val -38703"/>
              <a:gd name="adj2" fmla="val 9557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279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BE35B3E2-BAC6-4B7D-89D3-9C965CCCA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55080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标出点，再顺次连成图形。</a:t>
            </a:r>
          </a:p>
        </p:txBody>
      </p:sp>
      <p:graphicFrame>
        <p:nvGraphicFramePr>
          <p:cNvPr id="19" name="表格 18">
            <a:extLst>
              <a:ext uri="{FF2B5EF4-FFF2-40B4-BE49-F238E27FC236}">
                <a16:creationId xmlns="" xmlns:a16="http://schemas.microsoft.com/office/drawing/2014/main" id="{4D54D413-1B51-44DB-8D41-59EC8BECED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258151"/>
              </p:ext>
            </p:extLst>
          </p:nvPr>
        </p:nvGraphicFramePr>
        <p:xfrm>
          <a:off x="2179163" y="1212941"/>
          <a:ext cx="3600450" cy="2927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5">
                  <a:extLst>
                    <a:ext uri="{9D8B030D-6E8A-4147-A177-3AD203B41FA5}">
                      <a16:colId xmlns="" xmlns:a16="http://schemas.microsoft.com/office/drawing/2014/main" val="2755644045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568958404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905176511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1665831128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752221718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162961578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104844106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1623752450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177836337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573553602"/>
                    </a:ext>
                  </a:extLst>
                </a:gridCol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2006128068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1779344208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2786632146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1042660506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2808035991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4144459121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3480576173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2531826512"/>
                  </a:ext>
                </a:extLst>
              </a:tr>
            </a:tbl>
          </a:graphicData>
        </a:graphic>
      </p:graphicFrame>
      <p:sp>
        <p:nvSpPr>
          <p:cNvPr id="20" name="文本框 2">
            <a:extLst>
              <a:ext uri="{FF2B5EF4-FFF2-40B4-BE49-F238E27FC236}">
                <a16:creationId xmlns="" xmlns:a16="http://schemas.microsoft.com/office/drawing/2014/main" id="{CE221D1C-E3AA-4E25-985B-6E89CA3C0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8788" y="4078841"/>
            <a:ext cx="433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21" name="文本框 3">
            <a:extLst>
              <a:ext uri="{FF2B5EF4-FFF2-40B4-BE49-F238E27FC236}">
                <a16:creationId xmlns="" xmlns:a16="http://schemas.microsoft.com/office/drawing/2014/main" id="{F6A726E1-95D8-4A88-A263-CF47F6677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4104" y="4091484"/>
            <a:ext cx="433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2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22" name="文本框 4">
            <a:extLst>
              <a:ext uri="{FF2B5EF4-FFF2-40B4-BE49-F238E27FC236}">
                <a16:creationId xmlns="" xmlns:a16="http://schemas.microsoft.com/office/drawing/2014/main" id="{2D5FEE81-DB4A-45B8-9CEC-03C2715D9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342" y="3175231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2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23" name="文本框 5">
            <a:extLst>
              <a:ext uri="{FF2B5EF4-FFF2-40B4-BE49-F238E27FC236}">
                <a16:creationId xmlns="" xmlns:a16="http://schemas.microsoft.com/office/drawing/2014/main" id="{0948DB3C-D54F-4C1A-A0CB-3FB0DD269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7732" y="409148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3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24" name="文本框 6">
            <a:extLst>
              <a:ext uri="{FF2B5EF4-FFF2-40B4-BE49-F238E27FC236}">
                <a16:creationId xmlns="" xmlns:a16="http://schemas.microsoft.com/office/drawing/2014/main" id="{54DCC3D7-B5F7-42F8-AFB4-CAE353528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050" y="2794350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3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26" name="文本框 7">
            <a:extLst>
              <a:ext uri="{FF2B5EF4-FFF2-40B4-BE49-F238E27FC236}">
                <a16:creationId xmlns="" xmlns:a16="http://schemas.microsoft.com/office/drawing/2014/main" id="{1C7ED3DD-E8DA-4697-B993-63F772EA3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342" y="2448100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4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28" name="文本框 8">
            <a:extLst>
              <a:ext uri="{FF2B5EF4-FFF2-40B4-BE49-F238E27FC236}">
                <a16:creationId xmlns="" xmlns:a16="http://schemas.microsoft.com/office/drawing/2014/main" id="{3B098E68-B4F0-43D2-A7EB-CD81C2F5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796" y="4103483"/>
            <a:ext cx="433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4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29" name="文本框 9">
            <a:extLst>
              <a:ext uri="{FF2B5EF4-FFF2-40B4-BE49-F238E27FC236}">
                <a16:creationId xmlns="" xmlns:a16="http://schemas.microsoft.com/office/drawing/2014/main" id="{C2BCE493-3C57-40E5-BDD0-8CB53A619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353" y="409148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5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0" name="文本框 10">
            <a:extLst>
              <a:ext uri="{FF2B5EF4-FFF2-40B4-BE49-F238E27FC236}">
                <a16:creationId xmlns="" xmlns:a16="http://schemas.microsoft.com/office/drawing/2014/main" id="{E465C8D0-BE7E-4D39-B1EE-4B9806736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7999" y="2095729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5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1" name="文本框 11">
            <a:extLst>
              <a:ext uri="{FF2B5EF4-FFF2-40B4-BE49-F238E27FC236}">
                <a16:creationId xmlns="" xmlns:a16="http://schemas.microsoft.com/office/drawing/2014/main" id="{FC97943E-D2C4-4FF6-8EBC-E0DEC66A0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342" y="1709913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6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2" name="文本框 12">
            <a:extLst>
              <a:ext uri="{FF2B5EF4-FFF2-40B4-BE49-F238E27FC236}">
                <a16:creationId xmlns="" xmlns:a16="http://schemas.microsoft.com/office/drawing/2014/main" id="{6785D229-E72E-4D7A-8F3D-E3A8E1244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3675" y="409148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6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3" name="文本框 13">
            <a:extLst>
              <a:ext uri="{FF2B5EF4-FFF2-40B4-BE49-F238E27FC236}">
                <a16:creationId xmlns="" xmlns:a16="http://schemas.microsoft.com/office/drawing/2014/main" id="{BEB5EFD6-AF79-49A1-999D-4AF7F0975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1333" y="409148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7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4" name="文本框 14">
            <a:extLst>
              <a:ext uri="{FF2B5EF4-FFF2-40B4-BE49-F238E27FC236}">
                <a16:creationId xmlns="" xmlns:a16="http://schemas.microsoft.com/office/drawing/2014/main" id="{DB10F4A3-69FF-42EB-91F8-978D8FF0E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342" y="1378862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7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5" name="文本框 15">
            <a:extLst>
              <a:ext uri="{FF2B5EF4-FFF2-40B4-BE49-F238E27FC236}">
                <a16:creationId xmlns="" xmlns:a16="http://schemas.microsoft.com/office/drawing/2014/main" id="{E1359AC5-476F-4612-947F-6811E1302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7999" y="98757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8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6" name="文本框 16">
            <a:extLst>
              <a:ext uri="{FF2B5EF4-FFF2-40B4-BE49-F238E27FC236}">
                <a16:creationId xmlns="" xmlns:a16="http://schemas.microsoft.com/office/drawing/2014/main" id="{802CE6AF-8DF3-402D-A08F-21F2AB118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0270" y="4091484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8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7" name="文本框 17">
            <a:extLst>
              <a:ext uri="{FF2B5EF4-FFF2-40B4-BE49-F238E27FC236}">
                <a16:creationId xmlns="" xmlns:a16="http://schemas.microsoft.com/office/drawing/2014/main" id="{A5C6987F-5994-421F-82CE-FA90DF7CF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689" y="4091484"/>
            <a:ext cx="433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9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38" name="文本框 19">
            <a:extLst>
              <a:ext uri="{FF2B5EF4-FFF2-40B4-BE49-F238E27FC236}">
                <a16:creationId xmlns="" xmlns:a16="http://schemas.microsoft.com/office/drawing/2014/main" id="{F6BF315D-E657-4FE6-840A-8300427394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2676" y="4091484"/>
            <a:ext cx="546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10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40" name="Text Box 3">
            <a:extLst>
              <a:ext uri="{FF2B5EF4-FFF2-40B4-BE49-F238E27FC236}">
                <a16:creationId xmlns="" xmlns:a16="http://schemas.microsoft.com/office/drawing/2014/main" id="{84EA26E0-5230-459A-B5E7-BF1EB9CE4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311" y="1522444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A(5,7)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 Box 3">
            <a:extLst>
              <a:ext uri="{FF2B5EF4-FFF2-40B4-BE49-F238E27FC236}">
                <a16:creationId xmlns="" xmlns:a16="http://schemas.microsoft.com/office/drawing/2014/main" id="{CCD6FF95-37D4-47D1-B955-F28844349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311" y="2031972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B(3,1)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 Box 3">
            <a:extLst>
              <a:ext uri="{FF2B5EF4-FFF2-40B4-BE49-F238E27FC236}">
                <a16:creationId xmlns="" xmlns:a16="http://schemas.microsoft.com/office/drawing/2014/main" id="{3E212B03-213D-43D3-A96E-077C7B3DA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311" y="2521735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C(8,5)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 Box 3">
            <a:extLst>
              <a:ext uri="{FF2B5EF4-FFF2-40B4-BE49-F238E27FC236}">
                <a16:creationId xmlns="" xmlns:a16="http://schemas.microsoft.com/office/drawing/2014/main" id="{F70C5647-ED59-4CEB-A66D-300D282EF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311" y="3031263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D(2,5)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 Box 3">
            <a:extLst>
              <a:ext uri="{FF2B5EF4-FFF2-40B4-BE49-F238E27FC236}">
                <a16:creationId xmlns="" xmlns:a16="http://schemas.microsoft.com/office/drawing/2014/main" id="{50ADB269-BC46-4DF2-BC56-668B9E8E6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311" y="3554267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E(7,1)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D01423F2-CEA2-417C-82BE-CA71517073BA}"/>
              </a:ext>
            </a:extLst>
          </p:cNvPr>
          <p:cNvSpPr/>
          <p:nvPr/>
        </p:nvSpPr>
        <p:spPr>
          <a:xfrm>
            <a:off x="3943384" y="1542883"/>
            <a:ext cx="72008" cy="7200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5" name="文本框 15">
            <a:extLst>
              <a:ext uri="{FF2B5EF4-FFF2-40B4-BE49-F238E27FC236}">
                <a16:creationId xmlns="" xmlns:a16="http://schemas.microsoft.com/office/drawing/2014/main" id="{AA6839F5-6EB0-41A4-BD9B-B65FA416B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0269" y="3563836"/>
            <a:ext cx="43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46" name="文本框 19">
            <a:extLst>
              <a:ext uri="{FF2B5EF4-FFF2-40B4-BE49-F238E27FC236}">
                <a16:creationId xmlns="" xmlns:a16="http://schemas.microsoft.com/office/drawing/2014/main" id="{1FBF4091-A2B5-4209-835D-D9DE1B710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1469" y="4086493"/>
            <a:ext cx="546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latin typeface="楷体" panose="02010609060101010101" pitchFamily="49" charset="-122"/>
              </a:rPr>
              <a:t>0</a:t>
            </a:r>
            <a:endParaRPr lang="zh-CN" altLang="en-US" sz="2000" dirty="0">
              <a:latin typeface="楷体" panose="02010609060101010101" pitchFamily="49" charset="-122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6="http://schemas.microsoft.com/office/drawing/2014/main" id="{E32D3FAD-E94C-4439-BA4E-A59C8B315BBD}"/>
              </a:ext>
            </a:extLst>
          </p:cNvPr>
          <p:cNvSpPr/>
          <p:nvPr/>
        </p:nvSpPr>
        <p:spPr>
          <a:xfrm>
            <a:off x="3218160" y="3728244"/>
            <a:ext cx="72008" cy="7200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8" name="椭圆 47">
            <a:extLst>
              <a:ext uri="{FF2B5EF4-FFF2-40B4-BE49-F238E27FC236}">
                <a16:creationId xmlns="" xmlns:a16="http://schemas.microsoft.com/office/drawing/2014/main" id="{2EB109C7-D92D-4573-9A08-B30E46650F74}"/>
              </a:ext>
            </a:extLst>
          </p:cNvPr>
          <p:cNvSpPr/>
          <p:nvPr/>
        </p:nvSpPr>
        <p:spPr>
          <a:xfrm>
            <a:off x="5033944" y="2259750"/>
            <a:ext cx="72008" cy="7200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9" name="椭圆 48">
            <a:extLst>
              <a:ext uri="{FF2B5EF4-FFF2-40B4-BE49-F238E27FC236}">
                <a16:creationId xmlns="" xmlns:a16="http://schemas.microsoft.com/office/drawing/2014/main" id="{B1372E22-FB57-40AA-A3BA-41847753CF3D}"/>
              </a:ext>
            </a:extLst>
          </p:cNvPr>
          <p:cNvSpPr/>
          <p:nvPr/>
        </p:nvSpPr>
        <p:spPr>
          <a:xfrm>
            <a:off x="2856655" y="2259750"/>
            <a:ext cx="72008" cy="7200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0" name="椭圆 49">
            <a:extLst>
              <a:ext uri="{FF2B5EF4-FFF2-40B4-BE49-F238E27FC236}">
                <a16:creationId xmlns="" xmlns:a16="http://schemas.microsoft.com/office/drawing/2014/main" id="{572BF084-9D15-450F-8A4B-E337E4AD6393}"/>
              </a:ext>
            </a:extLst>
          </p:cNvPr>
          <p:cNvSpPr/>
          <p:nvPr/>
        </p:nvSpPr>
        <p:spPr>
          <a:xfrm>
            <a:off x="4655225" y="3716882"/>
            <a:ext cx="72008" cy="7200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27764FF0-4165-4764-BFD5-9BD4FC799C48}"/>
              </a:ext>
            </a:extLst>
          </p:cNvPr>
          <p:cNvCxnSpPr>
            <a:cxnSpLocks/>
            <a:endCxn id="47" idx="4"/>
          </p:cNvCxnSpPr>
          <p:nvPr/>
        </p:nvCxnSpPr>
        <p:spPr>
          <a:xfrm flipH="1">
            <a:off x="3254164" y="1574067"/>
            <a:ext cx="725224" cy="22261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88E6A65A-0A13-4280-8107-51BEA02957F3}"/>
              </a:ext>
            </a:extLst>
          </p:cNvPr>
          <p:cNvCxnSpPr>
            <a:cxnSpLocks/>
            <a:stCxn id="48" idx="3"/>
            <a:endCxn id="47" idx="4"/>
          </p:cNvCxnSpPr>
          <p:nvPr/>
        </p:nvCxnSpPr>
        <p:spPr>
          <a:xfrm flipH="1">
            <a:off x="3254164" y="2321213"/>
            <a:ext cx="1790325" cy="147903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="" xmlns:a16="http://schemas.microsoft.com/office/drawing/2014/main" id="{72BB828D-DAA8-458A-A53F-4F04283BEC3D}"/>
              </a:ext>
            </a:extLst>
          </p:cNvPr>
          <p:cNvCxnSpPr>
            <a:cxnSpLocks/>
            <a:endCxn id="49" idx="3"/>
          </p:cNvCxnSpPr>
          <p:nvPr/>
        </p:nvCxnSpPr>
        <p:spPr>
          <a:xfrm flipH="1">
            <a:off x="2867200" y="2314087"/>
            <a:ext cx="2141286" cy="71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="" xmlns:a16="http://schemas.microsoft.com/office/drawing/2014/main" id="{3EDDEE92-C7BE-46DE-A8BF-286A24BECCA7}"/>
              </a:ext>
            </a:extLst>
          </p:cNvPr>
          <p:cNvCxnSpPr>
            <a:cxnSpLocks/>
            <a:stCxn id="50" idx="5"/>
            <a:endCxn id="49" idx="5"/>
          </p:cNvCxnSpPr>
          <p:nvPr/>
        </p:nvCxnSpPr>
        <p:spPr>
          <a:xfrm flipH="1" flipV="1">
            <a:off x="2918118" y="2321213"/>
            <a:ext cx="1798570" cy="14571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="" xmlns:a16="http://schemas.microsoft.com/office/drawing/2014/main" id="{8B3E74B6-E720-4721-8105-2DCE0A1994AD}"/>
              </a:ext>
            </a:extLst>
          </p:cNvPr>
          <p:cNvCxnSpPr>
            <a:cxnSpLocks/>
            <a:stCxn id="50" idx="4"/>
            <a:endCxn id="3" idx="5"/>
          </p:cNvCxnSpPr>
          <p:nvPr/>
        </p:nvCxnSpPr>
        <p:spPr>
          <a:xfrm flipH="1" flipV="1">
            <a:off x="4004847" y="1604346"/>
            <a:ext cx="686382" cy="21845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 Box 3">
            <a:extLst>
              <a:ext uri="{FF2B5EF4-FFF2-40B4-BE49-F238E27FC236}">
                <a16:creationId xmlns="" xmlns:a16="http://schemas.microsoft.com/office/drawing/2014/main" id="{0F5069A8-3D49-4270-910B-415BC6227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6776" y="1169194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A(5,7)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 Box 3">
            <a:extLst>
              <a:ext uri="{FF2B5EF4-FFF2-40B4-BE49-F238E27FC236}">
                <a16:creationId xmlns="" xmlns:a16="http://schemas.microsoft.com/office/drawing/2014/main" id="{7A136C2D-62DB-4428-A49C-E7680E4F7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845" y="3757472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B(3,1)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 Box 3">
            <a:extLst>
              <a:ext uri="{FF2B5EF4-FFF2-40B4-BE49-F238E27FC236}">
                <a16:creationId xmlns="" xmlns:a16="http://schemas.microsoft.com/office/drawing/2014/main" id="{9952B585-0B5D-4A89-AF14-BC672084B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4729" y="1913977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C(8,5)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Text Box 3">
            <a:extLst>
              <a:ext uri="{FF2B5EF4-FFF2-40B4-BE49-F238E27FC236}">
                <a16:creationId xmlns="" xmlns:a16="http://schemas.microsoft.com/office/drawing/2014/main" id="{C2697650-3FA9-40DC-9A82-BEA90120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9309" y="1917540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D(2,5)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 Box 3">
            <a:extLst>
              <a:ext uri="{FF2B5EF4-FFF2-40B4-BE49-F238E27FC236}">
                <a16:creationId xmlns="" xmlns:a16="http://schemas.microsoft.com/office/drawing/2014/main" id="{81DEF1C8-ABCC-43D3-8AA6-0964B3121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086" y="3745405"/>
            <a:ext cx="9349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E(7,1)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4" name="图片 5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5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121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7" grpId="0" animBg="1"/>
      <p:bldP spid="48" grpId="0" animBg="1"/>
      <p:bldP spid="49" grpId="0" animBg="1"/>
      <p:bldP spid="50" grpId="0" animBg="1"/>
      <p:bldP spid="62" grpId="0"/>
      <p:bldP spid="63" grpId="0"/>
      <p:bldP spid="64" grpId="0"/>
      <p:bldP spid="65" grpId="0"/>
      <p:bldP spid="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93063185-19CE-4E52-A1C0-54C290703BA0}"/>
              </a:ext>
            </a:extLst>
          </p:cNvPr>
          <p:cNvSpPr/>
          <p:nvPr/>
        </p:nvSpPr>
        <p:spPr>
          <a:xfrm>
            <a:off x="1420414" y="1923678"/>
            <a:ext cx="6105812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确定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物体的位置时，一般用两个数据描述，即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第几列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第几排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73911E8-F02E-43AF-8819-E294B94155FD}"/>
              </a:ext>
            </a:extLst>
          </p:cNvPr>
          <p:cNvSpPr/>
          <p:nvPr/>
        </p:nvSpPr>
        <p:spPr>
          <a:xfrm>
            <a:off x="1372736" y="2794015"/>
            <a:ext cx="6350850" cy="136191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用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数对表示物体的位置，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先数出物体所在的列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再数出物体所在的排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，把两数写在括号里即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（列数，排数）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3275856" y="1673245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123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465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A47B7E6-46D9-434C-BCAA-0129B742C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796" y="1584813"/>
            <a:ext cx="3845470" cy="223224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79D2688-0330-43AC-915A-A937EB0F3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440" y="3817061"/>
            <a:ext cx="682181" cy="415466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802CA02-E646-41B8-AAB5-329FDCA9DE73}"/>
              </a:ext>
            </a:extLst>
          </p:cNvPr>
          <p:cNvSpPr/>
          <p:nvPr/>
        </p:nvSpPr>
        <p:spPr>
          <a:xfrm>
            <a:off x="827585" y="843558"/>
            <a:ext cx="8090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观察红红他们班同学在教室里的座位示意图。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对话气泡: 圆角矩形 27">
            <a:extLst>
              <a:ext uri="{FF2B5EF4-FFF2-40B4-BE49-F238E27FC236}">
                <a16:creationId xmlns="" xmlns:a16="http://schemas.microsoft.com/office/drawing/2014/main" id="{19AA1BE6-8CC2-48DF-A8BD-6A7C7607EF2C}"/>
              </a:ext>
            </a:extLst>
          </p:cNvPr>
          <p:cNvSpPr/>
          <p:nvPr/>
        </p:nvSpPr>
        <p:spPr>
          <a:xfrm>
            <a:off x="6301687" y="1863670"/>
            <a:ext cx="2158745" cy="426800"/>
          </a:xfrm>
          <a:prstGeom prst="wedgeRoundRectCallout">
            <a:avLst>
              <a:gd name="adj1" fmla="val 26442"/>
              <a:gd name="adj2" fmla="val 11286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竖为列，横为排</a:t>
            </a:r>
          </a:p>
        </p:txBody>
      </p:sp>
      <p:sp>
        <p:nvSpPr>
          <p:cNvPr id="31" name="Rectangle 21">
            <a:extLst>
              <a:ext uri="{FF2B5EF4-FFF2-40B4-BE49-F238E27FC236}">
                <a16:creationId xmlns="" xmlns:a16="http://schemas.microsoft.com/office/drawing/2014/main" id="{1444F1A0-C768-4B28-9E0F-57C93AB0F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8496" y="1454746"/>
            <a:ext cx="309874" cy="25571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" name="TextBox 56">
            <a:extLst>
              <a:ext uri="{FF2B5EF4-FFF2-40B4-BE49-F238E27FC236}">
                <a16:creationId xmlns="" xmlns:a16="http://schemas.microsoft.com/office/drawing/2014/main" id="{A4C23ECF-281E-4EDB-8E4C-1856DAEA3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8664" y="3973391"/>
            <a:ext cx="44152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一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列</a:t>
            </a:r>
          </a:p>
        </p:txBody>
      </p:sp>
      <p:sp>
        <p:nvSpPr>
          <p:cNvPr id="33" name="对话气泡: 圆角矩形 32">
            <a:extLst>
              <a:ext uri="{FF2B5EF4-FFF2-40B4-BE49-F238E27FC236}">
                <a16:creationId xmlns="" xmlns:a16="http://schemas.microsoft.com/office/drawing/2014/main" id="{C615FE16-079E-4928-9180-F8671BEBBF40}"/>
              </a:ext>
            </a:extLst>
          </p:cNvPr>
          <p:cNvSpPr/>
          <p:nvPr/>
        </p:nvSpPr>
        <p:spPr>
          <a:xfrm>
            <a:off x="611560" y="4299942"/>
            <a:ext cx="1610439" cy="426800"/>
          </a:xfrm>
          <a:prstGeom prst="wedgeRoundRectCallout">
            <a:avLst>
              <a:gd name="adj1" fmla="val 63780"/>
              <a:gd name="adj2" fmla="val -10613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从左往右数</a:t>
            </a:r>
          </a:p>
        </p:txBody>
      </p:sp>
      <p:sp>
        <p:nvSpPr>
          <p:cNvPr id="34" name="Rectangle 21">
            <a:extLst>
              <a:ext uri="{FF2B5EF4-FFF2-40B4-BE49-F238E27FC236}">
                <a16:creationId xmlns="" xmlns:a16="http://schemas.microsoft.com/office/drawing/2014/main" id="{741B7BD5-AD38-41F9-B638-DA6B0A150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8391" y="1454746"/>
            <a:ext cx="309874" cy="25571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" name="TextBox 56">
            <a:extLst>
              <a:ext uri="{FF2B5EF4-FFF2-40B4-BE49-F238E27FC236}">
                <a16:creationId xmlns="" xmlns:a16="http://schemas.microsoft.com/office/drawing/2014/main" id="{A7707CFA-2D79-4FD0-B10A-F218193F9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5939" y="3973391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二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列</a:t>
            </a:r>
          </a:p>
        </p:txBody>
      </p:sp>
      <p:sp>
        <p:nvSpPr>
          <p:cNvPr id="36" name="Rectangle 21">
            <a:extLst>
              <a:ext uri="{FF2B5EF4-FFF2-40B4-BE49-F238E27FC236}">
                <a16:creationId xmlns="" xmlns:a16="http://schemas.microsoft.com/office/drawing/2014/main" id="{BF6693FC-3388-4182-A4AD-17E1A8591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3118" y="1454746"/>
            <a:ext cx="309874" cy="25571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8" name="TextBox 56">
            <a:extLst>
              <a:ext uri="{FF2B5EF4-FFF2-40B4-BE49-F238E27FC236}">
                <a16:creationId xmlns="" xmlns:a16="http://schemas.microsoft.com/office/drawing/2014/main" id="{853E15A3-C82A-41C3-AC51-8392A1230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520" y="3973391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三列</a:t>
            </a:r>
          </a:p>
        </p:txBody>
      </p:sp>
      <p:sp>
        <p:nvSpPr>
          <p:cNvPr id="39" name="Rectangle 21">
            <a:extLst>
              <a:ext uri="{FF2B5EF4-FFF2-40B4-BE49-F238E27FC236}">
                <a16:creationId xmlns="" xmlns:a16="http://schemas.microsoft.com/office/drawing/2014/main" id="{CC22F04A-842A-46B4-B60D-7F7C04BDAD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3672" y="1454746"/>
            <a:ext cx="309874" cy="25571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0" name="TextBox 56">
            <a:extLst>
              <a:ext uri="{FF2B5EF4-FFF2-40B4-BE49-F238E27FC236}">
                <a16:creationId xmlns="" xmlns:a16="http://schemas.microsoft.com/office/drawing/2014/main" id="{82FE22CC-534B-4F0C-8294-9BEB31081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1141" y="3973391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四列</a:t>
            </a:r>
          </a:p>
        </p:txBody>
      </p:sp>
      <p:sp>
        <p:nvSpPr>
          <p:cNvPr id="41" name="Rectangle 21">
            <a:extLst>
              <a:ext uri="{FF2B5EF4-FFF2-40B4-BE49-F238E27FC236}">
                <a16:creationId xmlns="" xmlns:a16="http://schemas.microsoft.com/office/drawing/2014/main" id="{1C677898-EAE5-409D-B6F4-6DF5D8A41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5277" y="1454746"/>
            <a:ext cx="309874" cy="25571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6" name="TextBox 56">
            <a:extLst>
              <a:ext uri="{FF2B5EF4-FFF2-40B4-BE49-F238E27FC236}">
                <a16:creationId xmlns="" xmlns:a16="http://schemas.microsoft.com/office/drawing/2014/main" id="{3DE63966-F426-4D55-963F-4CDF10661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46" y="3973391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五列</a:t>
            </a:r>
          </a:p>
        </p:txBody>
      </p:sp>
      <p:sp>
        <p:nvSpPr>
          <p:cNvPr id="47" name="Rectangle 21">
            <a:extLst>
              <a:ext uri="{FF2B5EF4-FFF2-40B4-BE49-F238E27FC236}">
                <a16:creationId xmlns="" xmlns:a16="http://schemas.microsoft.com/office/drawing/2014/main" id="{4C924C34-F3F3-4ED4-8628-1A30285EFC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7977" y="1454746"/>
            <a:ext cx="309874" cy="25571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8" name="TextBox 56">
            <a:extLst>
              <a:ext uri="{FF2B5EF4-FFF2-40B4-BE49-F238E27FC236}">
                <a16:creationId xmlns="" xmlns:a16="http://schemas.microsoft.com/office/drawing/2014/main" id="{4D747258-3B56-46BA-8DD1-E2A0EB53B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46" y="3973391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六列</a:t>
            </a:r>
          </a:p>
        </p:txBody>
      </p:sp>
      <p:sp>
        <p:nvSpPr>
          <p:cNvPr id="49" name="Rectangle 21">
            <a:extLst>
              <a:ext uri="{FF2B5EF4-FFF2-40B4-BE49-F238E27FC236}">
                <a16:creationId xmlns="" xmlns:a16="http://schemas.microsoft.com/office/drawing/2014/main" id="{CDA9E0B3-716A-4DD6-8225-C5E4F1D0F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8165" y="1454746"/>
            <a:ext cx="309874" cy="25571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0" name="TextBox 56">
            <a:extLst>
              <a:ext uri="{FF2B5EF4-FFF2-40B4-BE49-F238E27FC236}">
                <a16:creationId xmlns="" xmlns:a16="http://schemas.microsoft.com/office/drawing/2014/main" id="{3600CFA2-0184-4B15-8E9B-7E3E73ED8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5634" y="3973391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七列</a:t>
            </a:r>
          </a:p>
        </p:txBody>
      </p:sp>
      <p:sp>
        <p:nvSpPr>
          <p:cNvPr id="51" name="Rectangle 21">
            <a:extLst>
              <a:ext uri="{FF2B5EF4-FFF2-40B4-BE49-F238E27FC236}">
                <a16:creationId xmlns="" xmlns:a16="http://schemas.microsoft.com/office/drawing/2014/main" id="{3A23023A-7B26-48C7-B9B8-A60D1E0A4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8060" y="1454746"/>
            <a:ext cx="309874" cy="25571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2" name="TextBox 56">
            <a:extLst>
              <a:ext uri="{FF2B5EF4-FFF2-40B4-BE49-F238E27FC236}">
                <a16:creationId xmlns="" xmlns:a16="http://schemas.microsoft.com/office/drawing/2014/main" id="{D0EF5E8D-40C9-4651-8FC5-04DE70733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529" y="3973391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八列</a:t>
            </a:r>
          </a:p>
        </p:txBody>
      </p:sp>
      <p:sp>
        <p:nvSpPr>
          <p:cNvPr id="55" name="TextBox 56">
            <a:extLst>
              <a:ext uri="{FF2B5EF4-FFF2-40B4-BE49-F238E27FC236}">
                <a16:creationId xmlns="" xmlns:a16="http://schemas.microsoft.com/office/drawing/2014/main" id="{9B80E5DE-4EF8-4383-AF31-50232BC42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00" y="3333945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第一排</a:t>
            </a:r>
          </a:p>
        </p:txBody>
      </p:sp>
      <p:sp>
        <p:nvSpPr>
          <p:cNvPr id="56" name="对话气泡: 圆角矩形 55">
            <a:extLst>
              <a:ext uri="{FF2B5EF4-FFF2-40B4-BE49-F238E27FC236}">
                <a16:creationId xmlns="" xmlns:a16="http://schemas.microsoft.com/office/drawing/2014/main" id="{22BC8C86-2FCE-41F3-B827-547DF4EE3193}"/>
              </a:ext>
            </a:extLst>
          </p:cNvPr>
          <p:cNvSpPr/>
          <p:nvPr/>
        </p:nvSpPr>
        <p:spPr>
          <a:xfrm>
            <a:off x="558942" y="3729126"/>
            <a:ext cx="1520273" cy="426800"/>
          </a:xfrm>
          <a:prstGeom prst="wedgeRoundRectCallout">
            <a:avLst>
              <a:gd name="adj1" fmla="val 71088"/>
              <a:gd name="adj2" fmla="val -5434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从前往后数</a:t>
            </a:r>
          </a:p>
        </p:txBody>
      </p:sp>
      <p:sp>
        <p:nvSpPr>
          <p:cNvPr id="58" name="TextBox 56">
            <a:extLst>
              <a:ext uri="{FF2B5EF4-FFF2-40B4-BE49-F238E27FC236}">
                <a16:creationId xmlns="" xmlns:a16="http://schemas.microsoft.com/office/drawing/2014/main" id="{2EA98361-2B90-463D-8997-A1E0DCB3C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00" y="2930986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第二排</a:t>
            </a:r>
          </a:p>
        </p:txBody>
      </p:sp>
      <p:sp>
        <p:nvSpPr>
          <p:cNvPr id="60" name="TextBox 56">
            <a:extLst>
              <a:ext uri="{FF2B5EF4-FFF2-40B4-BE49-F238E27FC236}">
                <a16:creationId xmlns="" xmlns:a16="http://schemas.microsoft.com/office/drawing/2014/main" id="{62B03E57-A94F-4057-8E56-C9DC549FB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00" y="2512839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第三排</a:t>
            </a:r>
          </a:p>
        </p:txBody>
      </p:sp>
      <p:sp>
        <p:nvSpPr>
          <p:cNvPr id="62" name="TextBox 56">
            <a:extLst>
              <a:ext uri="{FF2B5EF4-FFF2-40B4-BE49-F238E27FC236}">
                <a16:creationId xmlns="" xmlns:a16="http://schemas.microsoft.com/office/drawing/2014/main" id="{72F5C13B-8245-4315-8122-213898A8A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00" y="2069582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第四排</a:t>
            </a:r>
          </a:p>
        </p:txBody>
      </p:sp>
      <p:sp>
        <p:nvSpPr>
          <p:cNvPr id="64" name="TextBox 56">
            <a:extLst>
              <a:ext uri="{FF2B5EF4-FFF2-40B4-BE49-F238E27FC236}">
                <a16:creationId xmlns="" xmlns:a16="http://schemas.microsoft.com/office/drawing/2014/main" id="{FE467CDD-EFFB-4383-8D5C-E2EE5C8EF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00" y="1617395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第五排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91DF3C5-E98B-441F-A9B8-7D0B33101AA3}"/>
              </a:ext>
            </a:extLst>
          </p:cNvPr>
          <p:cNvSpPr/>
          <p:nvPr/>
        </p:nvSpPr>
        <p:spPr>
          <a:xfrm>
            <a:off x="2398496" y="3377924"/>
            <a:ext cx="3509438" cy="262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717AE32A-0A52-4DA3-8F66-FE409683AEED}"/>
              </a:ext>
            </a:extLst>
          </p:cNvPr>
          <p:cNvSpPr/>
          <p:nvPr/>
        </p:nvSpPr>
        <p:spPr>
          <a:xfrm>
            <a:off x="2398496" y="2965875"/>
            <a:ext cx="3509438" cy="262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E9450E5D-26E4-4C73-99E7-2369C6E4662C}"/>
              </a:ext>
            </a:extLst>
          </p:cNvPr>
          <p:cNvSpPr/>
          <p:nvPr/>
        </p:nvSpPr>
        <p:spPr>
          <a:xfrm>
            <a:off x="2398496" y="2504390"/>
            <a:ext cx="3509438" cy="262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7" name="矩形 66">
            <a:extLst>
              <a:ext uri="{FF2B5EF4-FFF2-40B4-BE49-F238E27FC236}">
                <a16:creationId xmlns="" xmlns:a16="http://schemas.microsoft.com/office/drawing/2014/main" id="{5DBA0F44-A733-4724-B152-A4F60A277B35}"/>
              </a:ext>
            </a:extLst>
          </p:cNvPr>
          <p:cNvSpPr/>
          <p:nvPr/>
        </p:nvSpPr>
        <p:spPr>
          <a:xfrm>
            <a:off x="2416855" y="2052363"/>
            <a:ext cx="3509438" cy="262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8" name="矩形 67">
            <a:extLst>
              <a:ext uri="{FF2B5EF4-FFF2-40B4-BE49-F238E27FC236}">
                <a16:creationId xmlns="" xmlns:a16="http://schemas.microsoft.com/office/drawing/2014/main" id="{8467B173-F350-4D17-A0E0-2B8AF7A23BF5}"/>
              </a:ext>
            </a:extLst>
          </p:cNvPr>
          <p:cNvSpPr/>
          <p:nvPr/>
        </p:nvSpPr>
        <p:spPr>
          <a:xfrm>
            <a:off x="2383188" y="1609746"/>
            <a:ext cx="3509438" cy="262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5" name="图片 44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1059" y="2355726"/>
            <a:ext cx="1132702" cy="162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0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2" grpId="0"/>
      <p:bldP spid="33" grpId="0" animBg="1"/>
      <p:bldP spid="34" grpId="0" animBg="1"/>
      <p:bldP spid="34" grpId="1" animBg="1"/>
      <p:bldP spid="35" grpId="0"/>
      <p:bldP spid="36" grpId="0" animBg="1"/>
      <p:bldP spid="36" grpId="1" animBg="1"/>
      <p:bldP spid="38" grpId="0"/>
      <p:bldP spid="39" grpId="0" animBg="1"/>
      <p:bldP spid="39" grpId="1" animBg="1"/>
      <p:bldP spid="40" grpId="0"/>
      <p:bldP spid="41" grpId="0" animBg="1"/>
      <p:bldP spid="41" grpId="1" animBg="1"/>
      <p:bldP spid="46" grpId="0"/>
      <p:bldP spid="47" grpId="0" animBg="1"/>
      <p:bldP spid="47" grpId="1" animBg="1"/>
      <p:bldP spid="48" grpId="0"/>
      <p:bldP spid="49" grpId="0" animBg="1"/>
      <p:bldP spid="49" grpId="1" animBg="1"/>
      <p:bldP spid="50" grpId="0"/>
      <p:bldP spid="51" grpId="0" animBg="1"/>
      <p:bldP spid="51" grpId="1" animBg="1"/>
      <p:bldP spid="52" grpId="0"/>
      <p:bldP spid="55" grpId="0"/>
      <p:bldP spid="56" grpId="0" animBg="1"/>
      <p:bldP spid="58" grpId="0"/>
      <p:bldP spid="60" grpId="0"/>
      <p:bldP spid="62" grpId="0"/>
      <p:bldP spid="64" grpId="0"/>
      <p:bldP spid="4" grpId="0" animBg="1"/>
      <p:bldP spid="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>
            <a:extLst>
              <a:ext uri="{FF2B5EF4-FFF2-40B4-BE49-F238E27FC236}">
                <a16:creationId xmlns="" xmlns:a16="http://schemas.microsoft.com/office/drawing/2014/main" id="{222AB941-1B9D-4FBC-A8EB-B50BD6376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335300"/>
            <a:ext cx="777048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A47B7E6-46D9-434C-BCAA-0129B742C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0796" y="1039717"/>
            <a:ext cx="3845470" cy="223224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79D2688-0330-43AC-915A-A937EB0F3B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2440" y="3271965"/>
            <a:ext cx="682181" cy="415466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802CA02-E646-41B8-AAB5-329FDCA9DE73}"/>
              </a:ext>
            </a:extLst>
          </p:cNvPr>
          <p:cNvSpPr/>
          <p:nvPr/>
        </p:nvSpPr>
        <p:spPr>
          <a:xfrm>
            <a:off x="395536" y="339502"/>
            <a:ext cx="7398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观察红红他们班同学在教室里的座位示意图。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56">
            <a:extLst>
              <a:ext uri="{FF2B5EF4-FFF2-40B4-BE49-F238E27FC236}">
                <a16:creationId xmlns="" xmlns:a16="http://schemas.microsoft.com/office/drawing/2014/main" id="{A4C23ECF-281E-4EDB-8E4C-1856DAEA3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681" y="3428295"/>
            <a:ext cx="44152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一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列</a:t>
            </a:r>
          </a:p>
        </p:txBody>
      </p:sp>
      <p:sp>
        <p:nvSpPr>
          <p:cNvPr id="35" name="TextBox 56">
            <a:extLst>
              <a:ext uri="{FF2B5EF4-FFF2-40B4-BE49-F238E27FC236}">
                <a16:creationId xmlns="" xmlns:a16="http://schemas.microsoft.com/office/drawing/2014/main" id="{A7707CFA-2D79-4FD0-B10A-F218193F9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340" y="3428295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二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列</a:t>
            </a:r>
          </a:p>
        </p:txBody>
      </p:sp>
      <p:sp>
        <p:nvSpPr>
          <p:cNvPr id="38" name="TextBox 56">
            <a:extLst>
              <a:ext uri="{FF2B5EF4-FFF2-40B4-BE49-F238E27FC236}">
                <a16:creationId xmlns="" xmlns:a16="http://schemas.microsoft.com/office/drawing/2014/main" id="{853E15A3-C82A-41C3-AC51-8392A1230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520" y="3428295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三列</a:t>
            </a:r>
          </a:p>
        </p:txBody>
      </p:sp>
      <p:sp>
        <p:nvSpPr>
          <p:cNvPr id="40" name="TextBox 56">
            <a:extLst>
              <a:ext uri="{FF2B5EF4-FFF2-40B4-BE49-F238E27FC236}">
                <a16:creationId xmlns="" xmlns:a16="http://schemas.microsoft.com/office/drawing/2014/main" id="{82FE22CC-534B-4F0C-8294-9BEB31081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1141" y="3428295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四列</a:t>
            </a:r>
          </a:p>
        </p:txBody>
      </p:sp>
      <p:sp>
        <p:nvSpPr>
          <p:cNvPr id="46" name="TextBox 56">
            <a:extLst>
              <a:ext uri="{FF2B5EF4-FFF2-40B4-BE49-F238E27FC236}">
                <a16:creationId xmlns="" xmlns:a16="http://schemas.microsoft.com/office/drawing/2014/main" id="{3DE63966-F426-4D55-963F-4CDF10661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46" y="3428295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五列</a:t>
            </a:r>
          </a:p>
        </p:txBody>
      </p:sp>
      <p:sp>
        <p:nvSpPr>
          <p:cNvPr id="48" name="TextBox 56">
            <a:extLst>
              <a:ext uri="{FF2B5EF4-FFF2-40B4-BE49-F238E27FC236}">
                <a16:creationId xmlns="" xmlns:a16="http://schemas.microsoft.com/office/drawing/2014/main" id="{4D747258-3B56-46BA-8DD1-E2A0EB53B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46" y="3428295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六列</a:t>
            </a:r>
          </a:p>
        </p:txBody>
      </p:sp>
      <p:sp>
        <p:nvSpPr>
          <p:cNvPr id="50" name="TextBox 56">
            <a:extLst>
              <a:ext uri="{FF2B5EF4-FFF2-40B4-BE49-F238E27FC236}">
                <a16:creationId xmlns="" xmlns:a16="http://schemas.microsoft.com/office/drawing/2014/main" id="{3600CFA2-0184-4B15-8E9B-7E3E73ED8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5634" y="3428295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七列</a:t>
            </a:r>
          </a:p>
        </p:txBody>
      </p:sp>
      <p:sp>
        <p:nvSpPr>
          <p:cNvPr id="52" name="TextBox 56">
            <a:extLst>
              <a:ext uri="{FF2B5EF4-FFF2-40B4-BE49-F238E27FC236}">
                <a16:creationId xmlns="" xmlns:a16="http://schemas.microsoft.com/office/drawing/2014/main" id="{D0EF5E8D-40C9-4651-8FC5-04DE70733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529" y="3428295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八列</a:t>
            </a:r>
          </a:p>
        </p:txBody>
      </p:sp>
      <p:sp>
        <p:nvSpPr>
          <p:cNvPr id="55" name="TextBox 56">
            <a:extLst>
              <a:ext uri="{FF2B5EF4-FFF2-40B4-BE49-F238E27FC236}">
                <a16:creationId xmlns="" xmlns:a16="http://schemas.microsoft.com/office/drawing/2014/main" id="{9B80E5DE-4EF8-4383-AF31-50232BC42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75" y="2899754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第一排</a:t>
            </a:r>
          </a:p>
        </p:txBody>
      </p:sp>
      <p:sp>
        <p:nvSpPr>
          <p:cNvPr id="58" name="TextBox 56">
            <a:extLst>
              <a:ext uri="{FF2B5EF4-FFF2-40B4-BE49-F238E27FC236}">
                <a16:creationId xmlns="" xmlns:a16="http://schemas.microsoft.com/office/drawing/2014/main" id="{2EA98361-2B90-463D-8997-A1E0DCB3C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75" y="2431863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第二排</a:t>
            </a:r>
          </a:p>
        </p:txBody>
      </p:sp>
      <p:sp>
        <p:nvSpPr>
          <p:cNvPr id="60" name="TextBox 56">
            <a:extLst>
              <a:ext uri="{FF2B5EF4-FFF2-40B4-BE49-F238E27FC236}">
                <a16:creationId xmlns="" xmlns:a16="http://schemas.microsoft.com/office/drawing/2014/main" id="{62B03E57-A94F-4057-8E56-C9DC549FB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75" y="1967538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第三排</a:t>
            </a:r>
          </a:p>
        </p:txBody>
      </p:sp>
      <p:sp>
        <p:nvSpPr>
          <p:cNvPr id="62" name="TextBox 56">
            <a:extLst>
              <a:ext uri="{FF2B5EF4-FFF2-40B4-BE49-F238E27FC236}">
                <a16:creationId xmlns="" xmlns:a16="http://schemas.microsoft.com/office/drawing/2014/main" id="{72F5C13B-8245-4315-8122-213898A8A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75" y="1547342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第四排</a:t>
            </a:r>
          </a:p>
        </p:txBody>
      </p:sp>
      <p:sp>
        <p:nvSpPr>
          <p:cNvPr id="64" name="TextBox 56">
            <a:extLst>
              <a:ext uri="{FF2B5EF4-FFF2-40B4-BE49-F238E27FC236}">
                <a16:creationId xmlns="" xmlns:a16="http://schemas.microsoft.com/office/drawing/2014/main" id="{FE467CDD-EFFB-4383-8D5C-E2EE5C8EF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75" y="1101320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第五排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D73F587-5894-45DB-A1FE-12C8B26F2FB2}"/>
              </a:ext>
            </a:extLst>
          </p:cNvPr>
          <p:cNvSpPr/>
          <p:nvPr/>
        </p:nvSpPr>
        <p:spPr>
          <a:xfrm>
            <a:off x="2682826" y="1915497"/>
            <a:ext cx="375502" cy="4702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7" name="直接箭头连接符 6">
            <a:extLst>
              <a:ext uri="{FF2B5EF4-FFF2-40B4-BE49-F238E27FC236}">
                <a16:creationId xmlns="" xmlns:a16="http://schemas.microsoft.com/office/drawing/2014/main" id="{8D391E77-2A0A-4849-AE47-48A74614DAFD}"/>
              </a:ext>
            </a:extLst>
          </p:cNvPr>
          <p:cNvCxnSpPr>
            <a:cxnSpLocks/>
          </p:cNvCxnSpPr>
          <p:nvPr/>
        </p:nvCxnSpPr>
        <p:spPr>
          <a:xfrm>
            <a:off x="2843808" y="2385748"/>
            <a:ext cx="0" cy="11530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>
            <a:extLst>
              <a:ext uri="{FF2B5EF4-FFF2-40B4-BE49-F238E27FC236}">
                <a16:creationId xmlns="" xmlns:a16="http://schemas.microsoft.com/office/drawing/2014/main" id="{F92B30D8-902C-485F-8150-1846F8E9C8B5}"/>
              </a:ext>
            </a:extLst>
          </p:cNvPr>
          <p:cNvCxnSpPr>
            <a:cxnSpLocks/>
          </p:cNvCxnSpPr>
          <p:nvPr/>
        </p:nvCxnSpPr>
        <p:spPr>
          <a:xfrm flipH="1">
            <a:off x="2195736" y="2167593"/>
            <a:ext cx="50020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对话气泡: 圆角矩形 52">
            <a:extLst>
              <a:ext uri="{FF2B5EF4-FFF2-40B4-BE49-F238E27FC236}">
                <a16:creationId xmlns="" xmlns:a16="http://schemas.microsoft.com/office/drawing/2014/main" id="{8BB9848B-2EAD-4BD0-9A8F-45233D8B5118}"/>
              </a:ext>
            </a:extLst>
          </p:cNvPr>
          <p:cNvSpPr/>
          <p:nvPr/>
        </p:nvSpPr>
        <p:spPr>
          <a:xfrm>
            <a:off x="2999116" y="843558"/>
            <a:ext cx="1428868" cy="697426"/>
          </a:xfrm>
          <a:prstGeom prst="wedgeRoundRectCallout">
            <a:avLst>
              <a:gd name="adj1" fmla="val -42133"/>
              <a:gd name="adj2" fmla="val 7965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红红坐在第二列第三排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79AB0EDC-438F-40DB-8AFE-68ECAF3925F1}"/>
              </a:ext>
            </a:extLst>
          </p:cNvPr>
          <p:cNvSpPr/>
          <p:nvPr/>
        </p:nvSpPr>
        <p:spPr>
          <a:xfrm>
            <a:off x="5200027" y="1477201"/>
            <a:ext cx="375502" cy="4702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57" name="直接箭头连接符 56">
            <a:extLst>
              <a:ext uri="{FF2B5EF4-FFF2-40B4-BE49-F238E27FC236}">
                <a16:creationId xmlns="" xmlns:a16="http://schemas.microsoft.com/office/drawing/2014/main" id="{1167C02D-BFA3-4605-82CC-428AFA9D3D5B}"/>
              </a:ext>
            </a:extLst>
          </p:cNvPr>
          <p:cNvCxnSpPr>
            <a:cxnSpLocks/>
            <a:endCxn id="50" idx="0"/>
          </p:cNvCxnSpPr>
          <p:nvPr/>
        </p:nvCxnSpPr>
        <p:spPr>
          <a:xfrm>
            <a:off x="5400165" y="1967538"/>
            <a:ext cx="16664" cy="146075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="" xmlns:a16="http://schemas.microsoft.com/office/drawing/2014/main" id="{E0A4CF85-95EC-4107-AE81-051E0C9714F4}"/>
              </a:ext>
            </a:extLst>
          </p:cNvPr>
          <p:cNvCxnSpPr>
            <a:cxnSpLocks/>
          </p:cNvCxnSpPr>
          <p:nvPr/>
        </p:nvCxnSpPr>
        <p:spPr>
          <a:xfrm flipH="1">
            <a:off x="2195736" y="1747397"/>
            <a:ext cx="300429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对话气泡: 圆角矩形 60">
            <a:extLst>
              <a:ext uri="{FF2B5EF4-FFF2-40B4-BE49-F238E27FC236}">
                <a16:creationId xmlns="" xmlns:a16="http://schemas.microsoft.com/office/drawing/2014/main" id="{43BE4DE3-1C2D-4F13-8E3D-664F8E336F37}"/>
              </a:ext>
            </a:extLst>
          </p:cNvPr>
          <p:cNvSpPr/>
          <p:nvPr/>
        </p:nvSpPr>
        <p:spPr>
          <a:xfrm>
            <a:off x="5978203" y="863225"/>
            <a:ext cx="1428868" cy="697426"/>
          </a:xfrm>
          <a:prstGeom prst="wedgeRoundRectCallout">
            <a:avLst>
              <a:gd name="adj1" fmla="val -75888"/>
              <a:gd name="adj2" fmla="val 6524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亮亮坐在第七列第四排</a:t>
            </a:r>
          </a:p>
        </p:txBody>
      </p:sp>
      <p:sp>
        <p:nvSpPr>
          <p:cNvPr id="63" name="对话气泡: 圆角矩形 62">
            <a:extLst>
              <a:ext uri="{FF2B5EF4-FFF2-40B4-BE49-F238E27FC236}">
                <a16:creationId xmlns="" xmlns:a16="http://schemas.microsoft.com/office/drawing/2014/main" id="{1B866204-5D5F-4FE3-A867-44FDC4923D79}"/>
              </a:ext>
            </a:extLst>
          </p:cNvPr>
          <p:cNvSpPr/>
          <p:nvPr/>
        </p:nvSpPr>
        <p:spPr>
          <a:xfrm>
            <a:off x="6156266" y="2292493"/>
            <a:ext cx="2736380" cy="966228"/>
          </a:xfrm>
          <a:prstGeom prst="wedgeRoundRectCallout">
            <a:avLst>
              <a:gd name="adj1" fmla="val 17010"/>
              <a:gd name="adj2" fmla="val 7276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教室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里每个人的位置都可以用第几列，第几排两个数表示。</a:t>
            </a:r>
            <a:endParaRPr lang="zh-CN" altLang="en-US" sz="2000" b="1" dirty="0"/>
          </a:p>
        </p:txBody>
      </p:sp>
      <p:grpSp>
        <p:nvGrpSpPr>
          <p:cNvPr id="34" name="组合 3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6" name="图片 3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942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3" grpId="0" animBg="1"/>
      <p:bldP spid="54" grpId="0" animBg="1"/>
      <p:bldP spid="61" grpId="0" animBg="1"/>
      <p:bldP spid="6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A47B7E6-46D9-434C-BCAA-0129B742C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537" y="1471765"/>
            <a:ext cx="3845470" cy="223224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79D2688-0330-43AC-915A-A937EB0F3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181" y="3704013"/>
            <a:ext cx="682181" cy="415466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802CA02-E646-41B8-AAB5-329FDCA9DE73}"/>
              </a:ext>
            </a:extLst>
          </p:cNvPr>
          <p:cNvSpPr/>
          <p:nvPr/>
        </p:nvSpPr>
        <p:spPr>
          <a:xfrm>
            <a:off x="827585" y="843558"/>
            <a:ext cx="8316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观察红红他们班同学在教室里的座位示意图。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56">
            <a:extLst>
              <a:ext uri="{FF2B5EF4-FFF2-40B4-BE49-F238E27FC236}">
                <a16:creationId xmlns="" xmlns:a16="http://schemas.microsoft.com/office/drawing/2014/main" id="{A4C23ECF-281E-4EDB-8E4C-1856DAEA3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4405" y="3860343"/>
            <a:ext cx="44152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一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列</a:t>
            </a:r>
          </a:p>
        </p:txBody>
      </p:sp>
      <p:sp>
        <p:nvSpPr>
          <p:cNvPr id="35" name="TextBox 56">
            <a:extLst>
              <a:ext uri="{FF2B5EF4-FFF2-40B4-BE49-F238E27FC236}">
                <a16:creationId xmlns="" xmlns:a16="http://schemas.microsoft.com/office/drawing/2014/main" id="{A7707CFA-2D79-4FD0-B10A-F218193F9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1680" y="3860343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二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列</a:t>
            </a:r>
          </a:p>
        </p:txBody>
      </p:sp>
      <p:sp>
        <p:nvSpPr>
          <p:cNvPr id="38" name="TextBox 56">
            <a:extLst>
              <a:ext uri="{FF2B5EF4-FFF2-40B4-BE49-F238E27FC236}">
                <a16:creationId xmlns="" xmlns:a16="http://schemas.microsoft.com/office/drawing/2014/main" id="{853E15A3-C82A-41C3-AC51-8392A1230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261" y="3860343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三列</a:t>
            </a:r>
          </a:p>
        </p:txBody>
      </p:sp>
      <p:sp>
        <p:nvSpPr>
          <p:cNvPr id="40" name="TextBox 56">
            <a:extLst>
              <a:ext uri="{FF2B5EF4-FFF2-40B4-BE49-F238E27FC236}">
                <a16:creationId xmlns="" xmlns:a16="http://schemas.microsoft.com/office/drawing/2014/main" id="{82FE22CC-534B-4F0C-8294-9BEB31081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6882" y="3860343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四列</a:t>
            </a:r>
          </a:p>
        </p:txBody>
      </p:sp>
      <p:sp>
        <p:nvSpPr>
          <p:cNvPr id="46" name="TextBox 56">
            <a:extLst>
              <a:ext uri="{FF2B5EF4-FFF2-40B4-BE49-F238E27FC236}">
                <a16:creationId xmlns="" xmlns:a16="http://schemas.microsoft.com/office/drawing/2014/main" id="{3DE63966-F426-4D55-963F-4CDF10661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8487" y="3860343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五列</a:t>
            </a:r>
          </a:p>
        </p:txBody>
      </p:sp>
      <p:sp>
        <p:nvSpPr>
          <p:cNvPr id="48" name="TextBox 56">
            <a:extLst>
              <a:ext uri="{FF2B5EF4-FFF2-40B4-BE49-F238E27FC236}">
                <a16:creationId xmlns="" xmlns:a16="http://schemas.microsoft.com/office/drawing/2014/main" id="{4D747258-3B56-46BA-8DD1-E2A0EB53B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1187" y="3860343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六列</a:t>
            </a:r>
          </a:p>
        </p:txBody>
      </p:sp>
      <p:sp>
        <p:nvSpPr>
          <p:cNvPr id="50" name="TextBox 56">
            <a:extLst>
              <a:ext uri="{FF2B5EF4-FFF2-40B4-BE49-F238E27FC236}">
                <a16:creationId xmlns="" xmlns:a16="http://schemas.microsoft.com/office/drawing/2014/main" id="{3600CFA2-0184-4B15-8E9B-7E3E73ED8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1375" y="3860343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七列</a:t>
            </a:r>
          </a:p>
        </p:txBody>
      </p:sp>
      <p:sp>
        <p:nvSpPr>
          <p:cNvPr id="52" name="TextBox 56">
            <a:extLst>
              <a:ext uri="{FF2B5EF4-FFF2-40B4-BE49-F238E27FC236}">
                <a16:creationId xmlns="" xmlns:a16="http://schemas.microsoft.com/office/drawing/2014/main" id="{D0EF5E8D-40C9-4651-8FC5-04DE70733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270" y="3860343"/>
            <a:ext cx="3623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八列</a:t>
            </a:r>
          </a:p>
        </p:txBody>
      </p:sp>
      <p:sp>
        <p:nvSpPr>
          <p:cNvPr id="55" name="TextBox 56">
            <a:extLst>
              <a:ext uri="{FF2B5EF4-FFF2-40B4-BE49-F238E27FC236}">
                <a16:creationId xmlns="" xmlns:a16="http://schemas.microsoft.com/office/drawing/2014/main" id="{9B80E5DE-4EF8-4383-AF31-50232BC42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616" y="3331802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第一排</a:t>
            </a:r>
          </a:p>
        </p:txBody>
      </p:sp>
      <p:sp>
        <p:nvSpPr>
          <p:cNvPr id="58" name="TextBox 56">
            <a:extLst>
              <a:ext uri="{FF2B5EF4-FFF2-40B4-BE49-F238E27FC236}">
                <a16:creationId xmlns="" xmlns:a16="http://schemas.microsoft.com/office/drawing/2014/main" id="{2EA98361-2B90-463D-8997-A1E0DCB3C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616" y="2863911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第二排</a:t>
            </a:r>
          </a:p>
        </p:txBody>
      </p:sp>
      <p:sp>
        <p:nvSpPr>
          <p:cNvPr id="60" name="TextBox 56">
            <a:extLst>
              <a:ext uri="{FF2B5EF4-FFF2-40B4-BE49-F238E27FC236}">
                <a16:creationId xmlns="" xmlns:a16="http://schemas.microsoft.com/office/drawing/2014/main" id="{62B03E57-A94F-4057-8E56-C9DC549FB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616" y="2399586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第三排</a:t>
            </a:r>
          </a:p>
        </p:txBody>
      </p:sp>
      <p:sp>
        <p:nvSpPr>
          <p:cNvPr id="62" name="TextBox 56">
            <a:extLst>
              <a:ext uri="{FF2B5EF4-FFF2-40B4-BE49-F238E27FC236}">
                <a16:creationId xmlns="" xmlns:a16="http://schemas.microsoft.com/office/drawing/2014/main" id="{72F5C13B-8245-4315-8122-213898A8A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616" y="1979390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第四排</a:t>
            </a:r>
          </a:p>
        </p:txBody>
      </p:sp>
      <p:sp>
        <p:nvSpPr>
          <p:cNvPr id="64" name="TextBox 56">
            <a:extLst>
              <a:ext uri="{FF2B5EF4-FFF2-40B4-BE49-F238E27FC236}">
                <a16:creationId xmlns="" xmlns:a16="http://schemas.microsoft.com/office/drawing/2014/main" id="{FE467CDD-EFFB-4383-8D5C-E2EE5C8EF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616" y="1533368"/>
            <a:ext cx="114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第五排</a:t>
            </a:r>
          </a:p>
        </p:txBody>
      </p:sp>
      <p:sp>
        <p:nvSpPr>
          <p:cNvPr id="53" name="对话气泡: 圆角矩形 52">
            <a:extLst>
              <a:ext uri="{FF2B5EF4-FFF2-40B4-BE49-F238E27FC236}">
                <a16:creationId xmlns="" xmlns:a16="http://schemas.microsoft.com/office/drawing/2014/main" id="{8BB9848B-2EAD-4BD0-9A8F-45233D8B5118}"/>
              </a:ext>
            </a:extLst>
          </p:cNvPr>
          <p:cNvSpPr/>
          <p:nvPr/>
        </p:nvSpPr>
        <p:spPr>
          <a:xfrm>
            <a:off x="3177249" y="1443866"/>
            <a:ext cx="2006327" cy="838325"/>
          </a:xfrm>
          <a:prstGeom prst="wedgeRoundRectCallout">
            <a:avLst>
              <a:gd name="adj1" fmla="val -42133"/>
              <a:gd name="adj2" fmla="val 7965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红红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坐在第二列第三排可以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）表示。</a:t>
            </a:r>
          </a:p>
        </p:txBody>
      </p:sp>
      <p:sp>
        <p:nvSpPr>
          <p:cNvPr id="61" name="对话气泡: 圆角矩形 60">
            <a:extLst>
              <a:ext uri="{FF2B5EF4-FFF2-40B4-BE49-F238E27FC236}">
                <a16:creationId xmlns="" xmlns:a16="http://schemas.microsoft.com/office/drawing/2014/main" id="{43BE4DE3-1C2D-4F13-8E3D-664F8E336F37}"/>
              </a:ext>
            </a:extLst>
          </p:cNvPr>
          <p:cNvSpPr/>
          <p:nvPr/>
        </p:nvSpPr>
        <p:spPr>
          <a:xfrm>
            <a:off x="6511975" y="1440816"/>
            <a:ext cx="1948457" cy="986918"/>
          </a:xfrm>
          <a:prstGeom prst="wedgeRoundRectCallout">
            <a:avLst>
              <a:gd name="adj1" fmla="val -75888"/>
              <a:gd name="adj2" fmla="val 3089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亮亮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坐在第七列第四排可以用（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）表示。</a:t>
            </a:r>
          </a:p>
        </p:txBody>
      </p:sp>
      <p:sp>
        <p:nvSpPr>
          <p:cNvPr id="34" name="TextBox 56">
            <a:extLst>
              <a:ext uri="{FF2B5EF4-FFF2-40B4-BE49-F238E27FC236}">
                <a16:creationId xmlns="" xmlns:a16="http://schemas.microsoft.com/office/drawing/2014/main" id="{503DD54B-B7BA-4DE6-8F28-46D0244ED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5004" y="2477751"/>
            <a:ext cx="750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(2,3)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56">
            <a:extLst>
              <a:ext uri="{FF2B5EF4-FFF2-40B4-BE49-F238E27FC236}">
                <a16:creationId xmlns="" xmlns:a16="http://schemas.microsoft.com/office/drawing/2014/main" id="{D0BDEF55-CC0F-4618-8165-879064AE3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9439" y="2027624"/>
            <a:ext cx="750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(7,4)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290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1" grpId="0" animBg="1"/>
      <p:bldP spid="34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802CA02-E646-41B8-AAB5-329FDCA9DE73}"/>
              </a:ext>
            </a:extLst>
          </p:cNvPr>
          <p:cNvSpPr/>
          <p:nvPr/>
        </p:nvSpPr>
        <p:spPr>
          <a:xfrm>
            <a:off x="272431" y="339502"/>
            <a:ext cx="88360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具体情境中的列和排可以在平面图中表示出来。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56">
            <a:extLst>
              <a:ext uri="{FF2B5EF4-FFF2-40B4-BE49-F238E27FC236}">
                <a16:creationId xmlns="" xmlns:a16="http://schemas.microsoft.com/office/drawing/2014/main" id="{A4C23ECF-281E-4EDB-8E4C-1856DAEA3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5525" y="3041773"/>
            <a:ext cx="388612" cy="5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一</a:t>
            </a: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列</a:t>
            </a:r>
          </a:p>
        </p:txBody>
      </p:sp>
      <p:sp>
        <p:nvSpPr>
          <p:cNvPr id="55" name="TextBox 56">
            <a:extLst>
              <a:ext uri="{FF2B5EF4-FFF2-40B4-BE49-F238E27FC236}">
                <a16:creationId xmlns="" xmlns:a16="http://schemas.microsoft.com/office/drawing/2014/main" id="{9B80E5DE-4EF8-4383-AF31-50232BC42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9792" y="2684186"/>
            <a:ext cx="7443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第一排</a:t>
            </a:r>
          </a:p>
        </p:txBody>
      </p:sp>
      <p:sp>
        <p:nvSpPr>
          <p:cNvPr id="58" name="TextBox 56">
            <a:extLst>
              <a:ext uri="{FF2B5EF4-FFF2-40B4-BE49-F238E27FC236}">
                <a16:creationId xmlns="" xmlns:a16="http://schemas.microsoft.com/office/drawing/2014/main" id="{2EA98361-2B90-463D-8997-A1E0DCB3C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9680" y="2326599"/>
            <a:ext cx="6658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第二排</a:t>
            </a:r>
          </a:p>
        </p:txBody>
      </p:sp>
      <p:sp>
        <p:nvSpPr>
          <p:cNvPr id="60" name="TextBox 56">
            <a:extLst>
              <a:ext uri="{FF2B5EF4-FFF2-40B4-BE49-F238E27FC236}">
                <a16:creationId xmlns="" xmlns:a16="http://schemas.microsoft.com/office/drawing/2014/main" id="{62B03E57-A94F-4057-8E56-C9DC549FB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9012" y="1977632"/>
            <a:ext cx="6658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第三排</a:t>
            </a:r>
          </a:p>
        </p:txBody>
      </p:sp>
      <p:sp>
        <p:nvSpPr>
          <p:cNvPr id="62" name="TextBox 56">
            <a:extLst>
              <a:ext uri="{FF2B5EF4-FFF2-40B4-BE49-F238E27FC236}">
                <a16:creationId xmlns="" xmlns:a16="http://schemas.microsoft.com/office/drawing/2014/main" id="{72F5C13B-8245-4315-8122-213898A8A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9012" y="1562857"/>
            <a:ext cx="6658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第四排</a:t>
            </a:r>
          </a:p>
        </p:txBody>
      </p:sp>
      <p:sp>
        <p:nvSpPr>
          <p:cNvPr id="64" name="TextBox 56">
            <a:extLst>
              <a:ext uri="{FF2B5EF4-FFF2-40B4-BE49-F238E27FC236}">
                <a16:creationId xmlns="" xmlns:a16="http://schemas.microsoft.com/office/drawing/2014/main" id="{FE467CDD-EFFB-4383-8D5C-E2EE5C8EF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9679" y="1205270"/>
            <a:ext cx="6658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第五排</a:t>
            </a:r>
          </a:p>
        </p:txBody>
      </p:sp>
      <p:sp>
        <p:nvSpPr>
          <p:cNvPr id="53" name="对话气泡: 圆角矩形 52">
            <a:extLst>
              <a:ext uri="{FF2B5EF4-FFF2-40B4-BE49-F238E27FC236}">
                <a16:creationId xmlns="" xmlns:a16="http://schemas.microsoft.com/office/drawing/2014/main" id="{8BB9848B-2EAD-4BD0-9A8F-45233D8B5118}"/>
              </a:ext>
            </a:extLst>
          </p:cNvPr>
          <p:cNvSpPr/>
          <p:nvPr/>
        </p:nvSpPr>
        <p:spPr>
          <a:xfrm>
            <a:off x="992594" y="1620045"/>
            <a:ext cx="1515260" cy="591601"/>
          </a:xfrm>
          <a:prstGeom prst="wedgeRoundRectCallout">
            <a:avLst>
              <a:gd name="adj1" fmla="val 116545"/>
              <a:gd name="adj2" fmla="val 1395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红红坐在第二列第三排</a:t>
            </a:r>
          </a:p>
        </p:txBody>
      </p:sp>
      <p:sp>
        <p:nvSpPr>
          <p:cNvPr id="61" name="对话气泡: 圆角矩形 60">
            <a:extLst>
              <a:ext uri="{FF2B5EF4-FFF2-40B4-BE49-F238E27FC236}">
                <a16:creationId xmlns="" xmlns:a16="http://schemas.microsoft.com/office/drawing/2014/main" id="{43BE4DE3-1C2D-4F13-8E3D-664F8E336F37}"/>
              </a:ext>
            </a:extLst>
          </p:cNvPr>
          <p:cNvSpPr/>
          <p:nvPr/>
        </p:nvSpPr>
        <p:spPr>
          <a:xfrm>
            <a:off x="5962872" y="1205270"/>
            <a:ext cx="1417440" cy="599273"/>
          </a:xfrm>
          <a:prstGeom prst="wedgeRoundRectCallout">
            <a:avLst>
              <a:gd name="adj1" fmla="val -78787"/>
              <a:gd name="adj2" fmla="val 3979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亮亮坐在第七列第四排</a:t>
            </a:r>
          </a:p>
        </p:txBody>
      </p:sp>
      <p:graphicFrame>
        <p:nvGraphicFramePr>
          <p:cNvPr id="28" name="表格 27">
            <a:extLst>
              <a:ext uri="{FF2B5EF4-FFF2-40B4-BE49-F238E27FC236}">
                <a16:creationId xmlns="" xmlns:a16="http://schemas.microsoft.com/office/drawing/2014/main" id="{7CA99D8A-5AC2-4511-88D1-F5C2421141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549516"/>
              </p:ext>
            </p:extLst>
          </p:nvPr>
        </p:nvGraphicFramePr>
        <p:xfrm>
          <a:off x="3090653" y="1131590"/>
          <a:ext cx="2880360" cy="18295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5">
                  <a:extLst>
                    <a:ext uri="{9D8B030D-6E8A-4147-A177-3AD203B41FA5}">
                      <a16:colId xmlns="" xmlns:a16="http://schemas.microsoft.com/office/drawing/2014/main" val="2755644045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568958404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905176511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1665831128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752221718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3162961578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104844106"/>
                    </a:ext>
                  </a:extLst>
                </a:gridCol>
                <a:gridCol w="360045">
                  <a:extLst>
                    <a:ext uri="{9D8B030D-6E8A-4147-A177-3AD203B41FA5}">
                      <a16:colId xmlns="" xmlns:a16="http://schemas.microsoft.com/office/drawing/2014/main" val="1623752450"/>
                    </a:ext>
                  </a:extLst>
                </a:gridCol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1042660506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2808035991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4144459121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3480576173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51" marR="91451" marT="45740" marB="4574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51" marR="91451" marT="45740" marB="45740"/>
                </a:tc>
                <a:extLst>
                  <a:ext uri="{0D108BD9-81ED-4DB2-BD59-A6C34878D82A}">
                    <a16:rowId xmlns="" xmlns:a16="http://schemas.microsoft.com/office/drawing/2014/main" val="2531826512"/>
                  </a:ext>
                </a:extLst>
              </a:tr>
            </a:tbl>
          </a:graphicData>
        </a:graphic>
      </p:graphicFrame>
      <p:sp>
        <p:nvSpPr>
          <p:cNvPr id="29" name="TextBox 56">
            <a:extLst>
              <a:ext uri="{FF2B5EF4-FFF2-40B4-BE49-F238E27FC236}">
                <a16:creationId xmlns="" xmlns:a16="http://schemas.microsoft.com/office/drawing/2014/main" id="{00F42702-F198-4A6A-98AC-0CF9EC850B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137" y="3022460"/>
            <a:ext cx="388612" cy="5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二列</a:t>
            </a:r>
          </a:p>
        </p:txBody>
      </p:sp>
      <p:sp>
        <p:nvSpPr>
          <p:cNvPr id="30" name="TextBox 56">
            <a:extLst>
              <a:ext uri="{FF2B5EF4-FFF2-40B4-BE49-F238E27FC236}">
                <a16:creationId xmlns="" xmlns:a16="http://schemas.microsoft.com/office/drawing/2014/main" id="{3FE3A0A9-F40E-4316-9874-9968987BF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179" y="3032117"/>
            <a:ext cx="388612" cy="5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三列</a:t>
            </a:r>
          </a:p>
        </p:txBody>
      </p:sp>
      <p:sp>
        <p:nvSpPr>
          <p:cNvPr id="31" name="TextBox 56">
            <a:extLst>
              <a:ext uri="{FF2B5EF4-FFF2-40B4-BE49-F238E27FC236}">
                <a16:creationId xmlns="" xmlns:a16="http://schemas.microsoft.com/office/drawing/2014/main" id="{28417ADD-4AEA-4846-B576-AF848AB892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2221" y="3066769"/>
            <a:ext cx="388612" cy="5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四列</a:t>
            </a:r>
          </a:p>
        </p:txBody>
      </p:sp>
      <p:sp>
        <p:nvSpPr>
          <p:cNvPr id="33" name="TextBox 56">
            <a:extLst>
              <a:ext uri="{FF2B5EF4-FFF2-40B4-BE49-F238E27FC236}">
                <a16:creationId xmlns="" xmlns:a16="http://schemas.microsoft.com/office/drawing/2014/main" id="{38BE19D9-90F5-46EF-9BC3-36A2EFD93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6471" y="3041773"/>
            <a:ext cx="333834" cy="5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五列</a:t>
            </a:r>
          </a:p>
        </p:txBody>
      </p:sp>
      <p:sp>
        <p:nvSpPr>
          <p:cNvPr id="37" name="TextBox 56">
            <a:extLst>
              <a:ext uri="{FF2B5EF4-FFF2-40B4-BE49-F238E27FC236}">
                <a16:creationId xmlns="" xmlns:a16="http://schemas.microsoft.com/office/drawing/2014/main" id="{8F055CFD-D45A-4ED1-AA92-C151C90B7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083" y="3041773"/>
            <a:ext cx="388612" cy="5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六列</a:t>
            </a:r>
          </a:p>
        </p:txBody>
      </p:sp>
      <p:sp>
        <p:nvSpPr>
          <p:cNvPr id="39" name="TextBox 56">
            <a:extLst>
              <a:ext uri="{FF2B5EF4-FFF2-40B4-BE49-F238E27FC236}">
                <a16:creationId xmlns="" xmlns:a16="http://schemas.microsoft.com/office/drawing/2014/main" id="{CA31752A-79A7-4B01-8130-1170D4B96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1956" y="3022460"/>
            <a:ext cx="388612" cy="5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七列</a:t>
            </a:r>
          </a:p>
        </p:txBody>
      </p:sp>
      <p:sp>
        <p:nvSpPr>
          <p:cNvPr id="41" name="TextBox 56">
            <a:extLst>
              <a:ext uri="{FF2B5EF4-FFF2-40B4-BE49-F238E27FC236}">
                <a16:creationId xmlns="" xmlns:a16="http://schemas.microsoft.com/office/drawing/2014/main" id="{FB687BC4-BD01-42B8-B4E3-329112BEC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6636" y="3041773"/>
            <a:ext cx="388612" cy="5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第</a:t>
            </a: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11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latin typeface="楷体" pitchFamily="49" charset="-122"/>
                <a:ea typeface="楷体" pitchFamily="49" charset="-122"/>
              </a:rPr>
              <a:t>八列</a:t>
            </a:r>
          </a:p>
        </p:txBody>
      </p:sp>
      <p:sp>
        <p:nvSpPr>
          <p:cNvPr id="42" name="矩形 20">
            <a:extLst>
              <a:ext uri="{FF2B5EF4-FFF2-40B4-BE49-F238E27FC236}">
                <a16:creationId xmlns="" xmlns:a16="http://schemas.microsoft.com/office/drawing/2014/main" id="{636251D3-B672-43A7-837F-3BA39A05D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8261" y="1870000"/>
            <a:ext cx="360363" cy="360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3" name="矩形 20">
            <a:extLst>
              <a:ext uri="{FF2B5EF4-FFF2-40B4-BE49-F238E27FC236}">
                <a16:creationId xmlns="" xmlns:a16="http://schemas.microsoft.com/office/drawing/2014/main" id="{4DE7F39F-6D3F-4AEF-ADF3-6D2FB581A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6273" y="1505083"/>
            <a:ext cx="360000" cy="360000"/>
          </a:xfrm>
          <a:prstGeom prst="rect">
            <a:avLst/>
          </a:prstGeom>
          <a:solidFill>
            <a:srgbClr val="00B0F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4" name="TextBox 56">
            <a:extLst>
              <a:ext uri="{FF2B5EF4-FFF2-40B4-BE49-F238E27FC236}">
                <a16:creationId xmlns="" xmlns:a16="http://schemas.microsoft.com/office/drawing/2014/main" id="{503DD54B-B7BA-4DE6-8F28-46D0244ED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1804" y="1836151"/>
            <a:ext cx="750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(2,3)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56">
            <a:extLst>
              <a:ext uri="{FF2B5EF4-FFF2-40B4-BE49-F238E27FC236}">
                <a16:creationId xmlns="" xmlns:a16="http://schemas.microsoft.com/office/drawing/2014/main" id="{D0BDEF55-CC0F-4618-8165-879064AE3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4041" y="1482269"/>
            <a:ext cx="750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(7,4)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4" name="Picture 2">
            <a:extLst>
              <a:ext uri="{FF2B5EF4-FFF2-40B4-BE49-F238E27FC236}">
                <a16:creationId xmlns="" xmlns:a16="http://schemas.microsoft.com/office/drawing/2014/main" id="{2664DCDA-722D-4DBA-B135-8234EBD9B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03648" y="3576908"/>
            <a:ext cx="945053" cy="101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对话气泡: 圆角矩形 44">
            <a:extLst>
              <a:ext uri="{FF2B5EF4-FFF2-40B4-BE49-F238E27FC236}">
                <a16:creationId xmlns="" xmlns:a16="http://schemas.microsoft.com/office/drawing/2014/main" id="{94DBF59A-12B1-4550-8867-736D88519064}"/>
              </a:ext>
            </a:extLst>
          </p:cNvPr>
          <p:cNvSpPr/>
          <p:nvPr/>
        </p:nvSpPr>
        <p:spPr>
          <a:xfrm>
            <a:off x="2775538" y="3838277"/>
            <a:ext cx="3452646" cy="461665"/>
          </a:xfrm>
          <a:prstGeom prst="wedgeRoundRectCallout">
            <a:avLst>
              <a:gd name="adj1" fmla="val -70089"/>
              <a:gd name="adj2" fmla="val 2544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坐在第五列第二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20">
            <a:extLst>
              <a:ext uri="{FF2B5EF4-FFF2-40B4-BE49-F238E27FC236}">
                <a16:creationId xmlns="" xmlns:a16="http://schemas.microsoft.com/office/drawing/2014/main" id="{9BE83379-D00F-403D-9E20-12FABF8FD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5326" y="2224562"/>
            <a:ext cx="360363" cy="360000"/>
          </a:xfrm>
          <a:prstGeom prst="rect">
            <a:avLst/>
          </a:prstGeom>
          <a:solidFill>
            <a:srgbClr val="FFBF53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62604CD8-12C3-4888-9622-25CF432350D0}"/>
              </a:ext>
            </a:extLst>
          </p:cNvPr>
          <p:cNvSpPr/>
          <p:nvPr/>
        </p:nvSpPr>
        <p:spPr>
          <a:xfrm>
            <a:off x="4517842" y="3012291"/>
            <a:ext cx="322463" cy="4702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6ADA9BB6-E760-49A7-ACA3-5D888F7A8F91}"/>
              </a:ext>
            </a:extLst>
          </p:cNvPr>
          <p:cNvSpPr/>
          <p:nvPr/>
        </p:nvSpPr>
        <p:spPr>
          <a:xfrm>
            <a:off x="2466842" y="2290398"/>
            <a:ext cx="499611" cy="313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54" name="直接箭头连接符 53">
            <a:extLst>
              <a:ext uri="{FF2B5EF4-FFF2-40B4-BE49-F238E27FC236}">
                <a16:creationId xmlns="" xmlns:a16="http://schemas.microsoft.com/office/drawing/2014/main" id="{026B3C0E-69CD-403F-9E5D-D4F436283D49}"/>
              </a:ext>
            </a:extLst>
          </p:cNvPr>
          <p:cNvCxnSpPr>
            <a:cxnSpLocks/>
          </p:cNvCxnSpPr>
          <p:nvPr/>
        </p:nvCxnSpPr>
        <p:spPr>
          <a:xfrm flipV="1">
            <a:off x="4703862" y="2326599"/>
            <a:ext cx="0" cy="6856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>
            <a:extLst>
              <a:ext uri="{FF2B5EF4-FFF2-40B4-BE49-F238E27FC236}">
                <a16:creationId xmlns="" xmlns:a16="http://schemas.microsoft.com/office/drawing/2014/main" id="{BF9ECEF9-B7D3-4EED-BC13-8A864788207E}"/>
              </a:ext>
            </a:extLst>
          </p:cNvPr>
          <p:cNvCxnSpPr>
            <a:cxnSpLocks/>
          </p:cNvCxnSpPr>
          <p:nvPr/>
        </p:nvCxnSpPr>
        <p:spPr>
          <a:xfrm>
            <a:off x="2957215" y="2419929"/>
            <a:ext cx="174664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6">
            <a:extLst>
              <a:ext uri="{FF2B5EF4-FFF2-40B4-BE49-F238E27FC236}">
                <a16:creationId xmlns="" xmlns:a16="http://schemas.microsoft.com/office/drawing/2014/main" id="{042BB02D-E19F-4D0D-B2DA-DD7F911C8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8031" y="2183227"/>
            <a:ext cx="750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(5,2)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0" name="图片 3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6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774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1" grpId="0" animBg="1"/>
      <p:bldP spid="42" grpId="0" animBg="1"/>
      <p:bldP spid="43" grpId="0" animBg="1"/>
      <p:bldP spid="34" grpId="0"/>
      <p:bldP spid="36" grpId="0"/>
      <p:bldP spid="45" grpId="0" animBg="1"/>
      <p:bldP spid="47" grpId="0" animBg="1"/>
      <p:bldP spid="49" grpId="0" animBg="1"/>
      <p:bldP spid="51" grpId="0" animBg="1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802CA02-E646-41B8-AAB5-329FDCA9DE73}"/>
              </a:ext>
            </a:extLst>
          </p:cNvPr>
          <p:cNvSpPr/>
          <p:nvPr/>
        </p:nvSpPr>
        <p:spPr>
          <a:xfrm>
            <a:off x="251520" y="330791"/>
            <a:ext cx="6364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用数对表示自己在教室里的位置。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B7A45CD0-407C-4CD0-9D49-FE854C4F77BB}"/>
              </a:ext>
            </a:extLst>
          </p:cNvPr>
          <p:cNvSpPr/>
          <p:nvPr/>
        </p:nvSpPr>
        <p:spPr>
          <a:xfrm>
            <a:off x="593717" y="897953"/>
            <a:ext cx="32512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）和同桌说一说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1F4D25-92C4-44EB-A751-E0FAD66D9C35}"/>
              </a:ext>
            </a:extLst>
          </p:cNvPr>
          <p:cNvSpPr/>
          <p:nvPr/>
        </p:nvSpPr>
        <p:spPr>
          <a:xfrm>
            <a:off x="593717" y="1400458"/>
            <a:ext cx="7218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）请第三列同学从前往后报出自己的数对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F5D7B94-5F19-4AB7-9779-B99B36F70808}"/>
              </a:ext>
            </a:extLst>
          </p:cNvPr>
          <p:cNvSpPr/>
          <p:nvPr/>
        </p:nvSpPr>
        <p:spPr>
          <a:xfrm>
            <a:off x="971600" y="2211710"/>
            <a:ext cx="1423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F1620AC-F96B-46D6-919A-3A9099A4A975}"/>
              </a:ext>
            </a:extLst>
          </p:cNvPr>
          <p:cNvSpPr/>
          <p:nvPr/>
        </p:nvSpPr>
        <p:spPr>
          <a:xfrm>
            <a:off x="2303597" y="2211710"/>
            <a:ext cx="1423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7B41355-5898-4954-B31E-5813206E2E7D}"/>
              </a:ext>
            </a:extLst>
          </p:cNvPr>
          <p:cNvSpPr/>
          <p:nvPr/>
        </p:nvSpPr>
        <p:spPr>
          <a:xfrm>
            <a:off x="3635594" y="2211710"/>
            <a:ext cx="1423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5104129-EC5D-4E37-B327-840D3EC4DAE3}"/>
              </a:ext>
            </a:extLst>
          </p:cNvPr>
          <p:cNvSpPr/>
          <p:nvPr/>
        </p:nvSpPr>
        <p:spPr>
          <a:xfrm>
            <a:off x="4967591" y="2211710"/>
            <a:ext cx="1423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BB9398FA-DF5F-44FD-BA7D-CE73A69F0EDD}"/>
              </a:ext>
            </a:extLst>
          </p:cNvPr>
          <p:cNvSpPr/>
          <p:nvPr/>
        </p:nvSpPr>
        <p:spPr>
          <a:xfrm>
            <a:off x="6299586" y="2217865"/>
            <a:ext cx="1423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Picture 3">
            <a:extLst>
              <a:ext uri="{FF2B5EF4-FFF2-40B4-BE49-F238E27FC236}">
                <a16:creationId xmlns="" xmlns:a16="http://schemas.microsoft.com/office/drawing/2014/main" id="{D7AC9BFC-C18D-44FE-BA6B-B26E2563F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3075806"/>
            <a:ext cx="853730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8" name="组合 2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9" name="图片 2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0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3" name="对话气泡: 圆角矩形 22">
            <a:extLst>
              <a:ext uri="{FF2B5EF4-FFF2-40B4-BE49-F238E27FC236}">
                <a16:creationId xmlns="" xmlns:a16="http://schemas.microsoft.com/office/drawing/2014/main" id="{DB2EF617-0BC9-4778-AF1B-343E02C82138}"/>
              </a:ext>
            </a:extLst>
          </p:cNvPr>
          <p:cNvSpPr/>
          <p:nvPr/>
        </p:nvSpPr>
        <p:spPr>
          <a:xfrm>
            <a:off x="1691680" y="3147814"/>
            <a:ext cx="6313532" cy="585961"/>
          </a:xfrm>
          <a:prstGeom prst="wedgeRoundRectCallout">
            <a:avLst>
              <a:gd name="adj1" fmla="val -53072"/>
              <a:gd name="adj2" fmla="val 3361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数对第一个数相同，表示他们在同一列。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9135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B7A45CD0-407C-4CD0-9D49-FE854C4F77BB}"/>
              </a:ext>
            </a:extLst>
          </p:cNvPr>
          <p:cNvSpPr/>
          <p:nvPr/>
        </p:nvSpPr>
        <p:spPr>
          <a:xfrm>
            <a:off x="377057" y="915566"/>
            <a:ext cx="7579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）请第三排同学从左往右报出自己的数对。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1F4D25-92C4-44EB-A751-E0FAD66D9C35}"/>
              </a:ext>
            </a:extLst>
          </p:cNvPr>
          <p:cNvSpPr/>
          <p:nvPr/>
        </p:nvSpPr>
        <p:spPr>
          <a:xfrm>
            <a:off x="912883" y="3219822"/>
            <a:ext cx="745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）小明的位置在（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），他前面一位同学的位置是（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他左边一位同学的位置是（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F5D7B94-5F19-4AB7-9779-B99B36F70808}"/>
              </a:ext>
            </a:extLst>
          </p:cNvPr>
          <p:cNvSpPr/>
          <p:nvPr/>
        </p:nvSpPr>
        <p:spPr>
          <a:xfrm>
            <a:off x="855402" y="1563638"/>
            <a:ext cx="1628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F1620AC-F96B-46D6-919A-3A9099A4A975}"/>
              </a:ext>
            </a:extLst>
          </p:cNvPr>
          <p:cNvSpPr/>
          <p:nvPr/>
        </p:nvSpPr>
        <p:spPr>
          <a:xfrm>
            <a:off x="2187399" y="1563638"/>
            <a:ext cx="1628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7B41355-5898-4954-B31E-5813206E2E7D}"/>
              </a:ext>
            </a:extLst>
          </p:cNvPr>
          <p:cNvSpPr/>
          <p:nvPr/>
        </p:nvSpPr>
        <p:spPr>
          <a:xfrm>
            <a:off x="3519396" y="1563638"/>
            <a:ext cx="1628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5104129-EC5D-4E37-B327-840D3EC4DAE3}"/>
              </a:ext>
            </a:extLst>
          </p:cNvPr>
          <p:cNvSpPr/>
          <p:nvPr/>
        </p:nvSpPr>
        <p:spPr>
          <a:xfrm>
            <a:off x="4851393" y="1563638"/>
            <a:ext cx="1628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BB9398FA-DF5F-44FD-BA7D-CE73A69F0EDD}"/>
              </a:ext>
            </a:extLst>
          </p:cNvPr>
          <p:cNvSpPr/>
          <p:nvPr/>
        </p:nvSpPr>
        <p:spPr>
          <a:xfrm>
            <a:off x="6183388" y="1569793"/>
            <a:ext cx="1628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" name="Picture 2">
            <a:extLst>
              <a:ext uri="{FF2B5EF4-FFF2-40B4-BE49-F238E27FC236}">
                <a16:creationId xmlns="" xmlns:a16="http://schemas.microsoft.com/office/drawing/2014/main" id="{6034A677-3D03-424F-BB0A-357030A80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2352772"/>
            <a:ext cx="890678" cy="101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对话气泡: 圆角矩形 28">
            <a:extLst>
              <a:ext uri="{FF2B5EF4-FFF2-40B4-BE49-F238E27FC236}">
                <a16:creationId xmlns="" xmlns:a16="http://schemas.microsoft.com/office/drawing/2014/main" id="{2A1FCDA5-6ECE-4014-BA8E-FAC4B83444BE}"/>
              </a:ext>
            </a:extLst>
          </p:cNvPr>
          <p:cNvSpPr/>
          <p:nvPr/>
        </p:nvSpPr>
        <p:spPr>
          <a:xfrm>
            <a:off x="1475656" y="2211710"/>
            <a:ext cx="4086420" cy="670802"/>
          </a:xfrm>
          <a:prstGeom prst="wedgeRoundRectCallout">
            <a:avLst>
              <a:gd name="adj1" fmla="val -55262"/>
              <a:gd name="adj2" fmla="val 3675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数对后一个数字相同，说明他们在同一排。</a:t>
            </a:r>
          </a:p>
        </p:txBody>
      </p:sp>
      <p:sp>
        <p:nvSpPr>
          <p:cNvPr id="30" name="对话气泡: 圆角矩形 29">
            <a:extLst>
              <a:ext uri="{FF2B5EF4-FFF2-40B4-BE49-F238E27FC236}">
                <a16:creationId xmlns="" xmlns:a16="http://schemas.microsoft.com/office/drawing/2014/main" id="{ED40F19D-D605-4B73-AA0E-E5B794DDEAF1}"/>
              </a:ext>
            </a:extLst>
          </p:cNvPr>
          <p:cNvSpPr/>
          <p:nvPr/>
        </p:nvSpPr>
        <p:spPr>
          <a:xfrm>
            <a:off x="5076056" y="3393416"/>
            <a:ext cx="1008112" cy="330462"/>
          </a:xfrm>
          <a:prstGeom prst="wedgeRoundRectCallout">
            <a:avLst>
              <a:gd name="adj1" fmla="val -45890"/>
              <a:gd name="adj2" fmla="val 37929"/>
              <a:gd name="adj3" fmla="val 16667"/>
            </a:avLst>
          </a:prstGeom>
          <a:solidFill>
            <a:schemeClr val="lt1">
              <a:alpha val="1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对话气泡: 圆角矩形 30">
            <a:extLst>
              <a:ext uri="{FF2B5EF4-FFF2-40B4-BE49-F238E27FC236}">
                <a16:creationId xmlns="" xmlns:a16="http://schemas.microsoft.com/office/drawing/2014/main" id="{1F4EEB35-BFBB-4550-9064-D55CC21CC314}"/>
              </a:ext>
            </a:extLst>
          </p:cNvPr>
          <p:cNvSpPr/>
          <p:nvPr/>
        </p:nvSpPr>
        <p:spPr>
          <a:xfrm>
            <a:off x="5652120" y="2247798"/>
            <a:ext cx="2592000" cy="756000"/>
          </a:xfrm>
          <a:prstGeom prst="wedgeRoundRectCallout">
            <a:avLst>
              <a:gd name="adj1" fmla="val -19612"/>
              <a:gd name="adj2" fmla="val 7365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列相同，即第一个数相同。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A077ADCC-EF73-4244-BB9B-F47845773262}"/>
              </a:ext>
            </a:extLst>
          </p:cNvPr>
          <p:cNvSpPr/>
          <p:nvPr/>
        </p:nvSpPr>
        <p:spPr>
          <a:xfrm>
            <a:off x="1619672" y="3838277"/>
            <a:ext cx="805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33" name="对话气泡: 圆角矩形 32">
            <a:extLst>
              <a:ext uri="{FF2B5EF4-FFF2-40B4-BE49-F238E27FC236}">
                <a16:creationId xmlns="" xmlns:a16="http://schemas.microsoft.com/office/drawing/2014/main" id="{0393E2F3-FBF0-4F3A-B1D5-1ED92108085B}"/>
              </a:ext>
            </a:extLst>
          </p:cNvPr>
          <p:cNvSpPr/>
          <p:nvPr/>
        </p:nvSpPr>
        <p:spPr>
          <a:xfrm>
            <a:off x="3131840" y="3939902"/>
            <a:ext cx="1008112" cy="330462"/>
          </a:xfrm>
          <a:prstGeom prst="wedgeRoundRectCallout">
            <a:avLst>
              <a:gd name="adj1" fmla="val -45890"/>
              <a:gd name="adj2" fmla="val 37929"/>
              <a:gd name="adj3" fmla="val 16667"/>
            </a:avLst>
          </a:prstGeom>
          <a:solidFill>
            <a:schemeClr val="lt1">
              <a:alpha val="1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对话气泡: 圆角矩形 33">
            <a:extLst>
              <a:ext uri="{FF2B5EF4-FFF2-40B4-BE49-F238E27FC236}">
                <a16:creationId xmlns="" xmlns:a16="http://schemas.microsoft.com/office/drawing/2014/main" id="{ED94871C-65E5-423F-8EEC-E28F381C9BF5}"/>
              </a:ext>
            </a:extLst>
          </p:cNvPr>
          <p:cNvSpPr/>
          <p:nvPr/>
        </p:nvSpPr>
        <p:spPr>
          <a:xfrm>
            <a:off x="4067944" y="4311974"/>
            <a:ext cx="3138818" cy="348008"/>
          </a:xfrm>
          <a:prstGeom prst="wedgeRoundRectCallout">
            <a:avLst>
              <a:gd name="adj1" fmla="val -53183"/>
              <a:gd name="adj2" fmla="val -4964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排相同，即第二个数相同。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C16EC3D-85B5-45D9-AA4D-E8C29F34F71A}"/>
              </a:ext>
            </a:extLst>
          </p:cNvPr>
          <p:cNvSpPr/>
          <p:nvPr/>
        </p:nvSpPr>
        <p:spPr>
          <a:xfrm>
            <a:off x="6660232" y="3867894"/>
            <a:ext cx="805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6" name="图片 3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7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B802CA02-E646-41B8-AAB5-329FDCA9DE73}"/>
              </a:ext>
            </a:extLst>
          </p:cNvPr>
          <p:cNvSpPr/>
          <p:nvPr/>
        </p:nvSpPr>
        <p:spPr>
          <a:xfrm>
            <a:off x="251520" y="330791"/>
            <a:ext cx="6364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用数对表示自己在教室里的位置。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844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9" grpId="0" animBg="1"/>
      <p:bldP spid="30" grpId="0" animBg="1"/>
      <p:bldP spid="31" grpId="0" animBg="1"/>
      <p:bldP spid="32" grpId="0"/>
      <p:bldP spid="33" grpId="0" animBg="1"/>
      <p:bldP spid="34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3CC5BB5-E3C2-4A5C-90B8-8216A213B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419622"/>
            <a:ext cx="3831314" cy="2324827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5C6BD7E7-F91B-48C9-BBCE-9EAFC687C07C}"/>
              </a:ext>
            </a:extLst>
          </p:cNvPr>
          <p:cNvSpPr/>
          <p:nvPr/>
        </p:nvSpPr>
        <p:spPr>
          <a:xfrm>
            <a:off x="755576" y="915566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用数对表示座位。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Picture 3">
            <a:extLst>
              <a:ext uri="{FF2B5EF4-FFF2-40B4-BE49-F238E27FC236}">
                <a16:creationId xmlns="" xmlns:a16="http://schemas.microsoft.com/office/drawing/2014/main" id="{C7065974-A03D-4F85-B72B-F9B671268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172" y="2715766"/>
            <a:ext cx="887268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对话气泡: 圆角矩形 15">
            <a:extLst>
              <a:ext uri="{FF2B5EF4-FFF2-40B4-BE49-F238E27FC236}">
                <a16:creationId xmlns="" xmlns:a16="http://schemas.microsoft.com/office/drawing/2014/main" id="{4646FE35-3A75-482E-B95D-4350B41C2846}"/>
              </a:ext>
            </a:extLst>
          </p:cNvPr>
          <p:cNvSpPr/>
          <p:nvPr/>
        </p:nvSpPr>
        <p:spPr>
          <a:xfrm>
            <a:off x="4788024" y="1419622"/>
            <a:ext cx="3217035" cy="1393591"/>
          </a:xfrm>
          <a:prstGeom prst="wedgeRoundRectCallout">
            <a:avLst>
              <a:gd name="adj1" fmla="val 40556"/>
              <a:gd name="adj2" fmla="val 6961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排是生活中的“横行”，列代表着生活中的“号”。用数对表示时横行要写在后面，竖的要写在前面。</a:t>
            </a:r>
            <a:endParaRPr lang="zh-CN" altLang="en-US" sz="2000" b="1" dirty="0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F4CA998-A4AF-4663-9D48-B2F59A331D82}"/>
              </a:ext>
            </a:extLst>
          </p:cNvPr>
          <p:cNvSpPr/>
          <p:nvPr/>
        </p:nvSpPr>
        <p:spPr>
          <a:xfrm>
            <a:off x="1636686" y="3795886"/>
            <a:ext cx="5599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排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号用数对表示为（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238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0281BDD-4325-41E6-8292-5D0389442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59" y="1591731"/>
            <a:ext cx="3190709" cy="270821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F240106-5F81-40E0-906F-6961A3EDB396}"/>
              </a:ext>
            </a:extLst>
          </p:cNvPr>
          <p:cNvSpPr/>
          <p:nvPr/>
        </p:nvSpPr>
        <p:spPr>
          <a:xfrm>
            <a:off x="323527" y="339502"/>
            <a:ext cx="82556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）等十六个方格已经涂上色，请根据给出的数据将相应的方格涂色。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F636D60-BC61-495D-AFF5-F824D0A7854B}"/>
              </a:ext>
            </a:extLst>
          </p:cNvPr>
          <p:cNvSpPr/>
          <p:nvPr/>
        </p:nvSpPr>
        <p:spPr>
          <a:xfrm>
            <a:off x="4808721" y="1468978"/>
            <a:ext cx="32196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 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 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 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 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7BB3D0AE-2461-4567-93BC-07ACC74AE7D8}"/>
              </a:ext>
            </a:extLst>
          </p:cNvPr>
          <p:cNvSpPr/>
          <p:nvPr/>
        </p:nvSpPr>
        <p:spPr>
          <a:xfrm>
            <a:off x="2149815" y="3019732"/>
            <a:ext cx="220723" cy="179870"/>
          </a:xfrm>
          <a:prstGeom prst="rect">
            <a:avLst/>
          </a:prstGeom>
          <a:solidFill>
            <a:srgbClr val="E1B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BC702686-3190-42A2-B2D0-489308125F1A}"/>
              </a:ext>
            </a:extLst>
          </p:cNvPr>
          <p:cNvSpPr/>
          <p:nvPr/>
        </p:nvSpPr>
        <p:spPr>
          <a:xfrm>
            <a:off x="2796073" y="2453240"/>
            <a:ext cx="220723" cy="179870"/>
          </a:xfrm>
          <a:prstGeom prst="rect">
            <a:avLst/>
          </a:prstGeom>
          <a:solidFill>
            <a:srgbClr val="D7B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9A0FEC5-8F1A-4764-BDAB-EB5E503E212A}"/>
              </a:ext>
            </a:extLst>
          </p:cNvPr>
          <p:cNvSpPr/>
          <p:nvPr/>
        </p:nvSpPr>
        <p:spPr>
          <a:xfrm>
            <a:off x="3419872" y="3019732"/>
            <a:ext cx="220723" cy="179870"/>
          </a:xfrm>
          <a:prstGeom prst="rect">
            <a:avLst/>
          </a:prstGeom>
          <a:solidFill>
            <a:srgbClr val="D7B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F4173C9B-BF6F-49E0-A922-79AADB18C0C9}"/>
              </a:ext>
            </a:extLst>
          </p:cNvPr>
          <p:cNvSpPr/>
          <p:nvPr/>
        </p:nvSpPr>
        <p:spPr>
          <a:xfrm>
            <a:off x="2796072" y="3579862"/>
            <a:ext cx="220723" cy="179870"/>
          </a:xfrm>
          <a:prstGeom prst="rect">
            <a:avLst/>
          </a:prstGeom>
          <a:solidFill>
            <a:srgbClr val="DBB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F76515AD-8F47-41B0-9107-D4812B8EBC94}"/>
              </a:ext>
            </a:extLst>
          </p:cNvPr>
          <p:cNvSpPr/>
          <p:nvPr/>
        </p:nvSpPr>
        <p:spPr>
          <a:xfrm>
            <a:off x="2373663" y="3961924"/>
            <a:ext cx="220723" cy="179870"/>
          </a:xfrm>
          <a:prstGeom prst="rect">
            <a:avLst/>
          </a:prstGeom>
          <a:solidFill>
            <a:srgbClr val="DBB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36075FA9-1EBA-4750-8AE6-143055EF352D}"/>
              </a:ext>
            </a:extLst>
          </p:cNvPr>
          <p:cNvSpPr/>
          <p:nvPr/>
        </p:nvSpPr>
        <p:spPr>
          <a:xfrm>
            <a:off x="1938617" y="3580030"/>
            <a:ext cx="220723" cy="179870"/>
          </a:xfrm>
          <a:prstGeom prst="rect">
            <a:avLst/>
          </a:prstGeom>
          <a:solidFill>
            <a:srgbClr val="D4A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0F830D23-6770-4D66-BC3B-4E6BBA67A1F4}"/>
              </a:ext>
            </a:extLst>
          </p:cNvPr>
          <p:cNvSpPr/>
          <p:nvPr/>
        </p:nvSpPr>
        <p:spPr>
          <a:xfrm>
            <a:off x="2370538" y="3205183"/>
            <a:ext cx="220723" cy="179870"/>
          </a:xfrm>
          <a:prstGeom prst="rect">
            <a:avLst/>
          </a:prstGeom>
          <a:solidFill>
            <a:srgbClr val="DBB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A2EE55D6-93E0-46A5-8BB1-081D49E721AA}"/>
              </a:ext>
            </a:extLst>
          </p:cNvPr>
          <p:cNvSpPr/>
          <p:nvPr/>
        </p:nvSpPr>
        <p:spPr>
          <a:xfrm>
            <a:off x="1730568" y="2633110"/>
            <a:ext cx="220723" cy="179870"/>
          </a:xfrm>
          <a:prstGeom prst="rect">
            <a:avLst/>
          </a:prstGeom>
          <a:solidFill>
            <a:srgbClr val="DBB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052169E5-D34E-478F-A22B-922847B0FF77}"/>
              </a:ext>
            </a:extLst>
          </p:cNvPr>
          <p:cNvSpPr/>
          <p:nvPr/>
        </p:nvSpPr>
        <p:spPr>
          <a:xfrm>
            <a:off x="2162465" y="2255535"/>
            <a:ext cx="220723" cy="179870"/>
          </a:xfrm>
          <a:prstGeom prst="rect">
            <a:avLst/>
          </a:prstGeom>
          <a:solidFill>
            <a:srgbClr val="DBB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45DBDDFC-6780-43AB-BBF4-FE3EEDED5041}"/>
              </a:ext>
            </a:extLst>
          </p:cNvPr>
          <p:cNvSpPr/>
          <p:nvPr/>
        </p:nvSpPr>
        <p:spPr>
          <a:xfrm>
            <a:off x="2591261" y="2640424"/>
            <a:ext cx="220723" cy="179870"/>
          </a:xfrm>
          <a:prstGeom prst="rect">
            <a:avLst/>
          </a:prstGeom>
          <a:solidFill>
            <a:srgbClr val="D7B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09B5482-AECC-4206-B57F-55D5BA711272}"/>
              </a:ext>
            </a:extLst>
          </p:cNvPr>
          <p:cNvSpPr/>
          <p:nvPr/>
        </p:nvSpPr>
        <p:spPr>
          <a:xfrm>
            <a:off x="3213383" y="2084870"/>
            <a:ext cx="220723" cy="179870"/>
          </a:xfrm>
          <a:prstGeom prst="rect">
            <a:avLst/>
          </a:prstGeom>
          <a:solidFill>
            <a:srgbClr val="D7B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E2DCB9FF-2B32-4B09-A97A-F4869973D882}"/>
              </a:ext>
            </a:extLst>
          </p:cNvPr>
          <p:cNvSpPr/>
          <p:nvPr/>
        </p:nvSpPr>
        <p:spPr>
          <a:xfrm>
            <a:off x="3650380" y="2453240"/>
            <a:ext cx="220723" cy="179870"/>
          </a:xfrm>
          <a:prstGeom prst="rect">
            <a:avLst/>
          </a:prstGeom>
          <a:solidFill>
            <a:srgbClr val="D7B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AFF0D3D-8A0A-4E49-8ADF-9CB78E426C19}"/>
              </a:ext>
            </a:extLst>
          </p:cNvPr>
          <p:cNvSpPr/>
          <p:nvPr/>
        </p:nvSpPr>
        <p:spPr>
          <a:xfrm>
            <a:off x="3213382" y="2830597"/>
            <a:ext cx="220723" cy="179870"/>
          </a:xfrm>
          <a:prstGeom prst="rect">
            <a:avLst/>
          </a:prstGeom>
          <a:solidFill>
            <a:srgbClr val="D7B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19248DDB-A798-47D9-927B-894B99C2F2AA}"/>
              </a:ext>
            </a:extLst>
          </p:cNvPr>
          <p:cNvSpPr/>
          <p:nvPr/>
        </p:nvSpPr>
        <p:spPr>
          <a:xfrm>
            <a:off x="3840718" y="3413539"/>
            <a:ext cx="220723" cy="179870"/>
          </a:xfrm>
          <a:prstGeom prst="rect">
            <a:avLst/>
          </a:prstGeom>
          <a:solidFill>
            <a:srgbClr val="D7B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E66422DC-1638-4230-9FDE-33BA359B5E48}"/>
              </a:ext>
            </a:extLst>
          </p:cNvPr>
          <p:cNvSpPr/>
          <p:nvPr/>
        </p:nvSpPr>
        <p:spPr>
          <a:xfrm>
            <a:off x="3434105" y="3782054"/>
            <a:ext cx="220723" cy="179870"/>
          </a:xfrm>
          <a:prstGeom prst="rect">
            <a:avLst/>
          </a:prstGeom>
          <a:solidFill>
            <a:srgbClr val="D7B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6F93BB02-A61F-4223-BAFA-EEA1E4C94922}"/>
              </a:ext>
            </a:extLst>
          </p:cNvPr>
          <p:cNvSpPr/>
          <p:nvPr/>
        </p:nvSpPr>
        <p:spPr>
          <a:xfrm>
            <a:off x="3013648" y="3395021"/>
            <a:ext cx="220723" cy="197857"/>
          </a:xfrm>
          <a:prstGeom prst="rect">
            <a:avLst/>
          </a:prstGeom>
          <a:solidFill>
            <a:srgbClr val="D7B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8" name="图片 3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9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28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22" grpId="0" animBg="1"/>
      <p:bldP spid="23" grpId="0" animBg="1"/>
      <p:bldP spid="24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937</Words>
  <Application>Microsoft Office PowerPoint</Application>
  <PresentationFormat>全屏显示(16:9)</PresentationFormat>
  <Paragraphs>233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</vt:lpstr>
      <vt:lpstr>宋体</vt:lpstr>
      <vt:lpstr>Calibri</vt:lpstr>
      <vt:lpstr>黑体</vt:lpstr>
      <vt:lpstr>楷体</vt:lpstr>
      <vt:lpstr>幼圆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2018-10-31T07:52:33Z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